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4"/>
  </p:sldMasterIdLst>
  <p:notesMasterIdLst>
    <p:notesMasterId r:id="rId25"/>
  </p:notesMasterIdLst>
  <p:handoutMasterIdLst>
    <p:handoutMasterId r:id="rId26"/>
  </p:handoutMasterIdLst>
  <p:sldIdLst>
    <p:sldId id="2147474105" r:id="rId5"/>
    <p:sldId id="2147474106" r:id="rId6"/>
    <p:sldId id="2147474113" r:id="rId7"/>
    <p:sldId id="2147474119" r:id="rId8"/>
    <p:sldId id="2147474115" r:id="rId9"/>
    <p:sldId id="2147474122" r:id="rId10"/>
    <p:sldId id="2147474126" r:id="rId11"/>
    <p:sldId id="2147474131" r:id="rId12"/>
    <p:sldId id="275" r:id="rId13"/>
    <p:sldId id="2147474139" r:id="rId14"/>
    <p:sldId id="2147474153" r:id="rId15"/>
    <p:sldId id="2147474152" r:id="rId16"/>
    <p:sldId id="2147474158" r:id="rId17"/>
    <p:sldId id="2147474155" r:id="rId18"/>
    <p:sldId id="2147474156" r:id="rId19"/>
    <p:sldId id="2147474141" r:id="rId20"/>
    <p:sldId id="2147474154" r:id="rId21"/>
    <p:sldId id="2147474157" r:id="rId22"/>
    <p:sldId id="266" r:id="rId23"/>
    <p:sldId id="2147474124" r:id="rId2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448B2B-E59F-4213-91A5-FDC7023ECCD4}">
          <p14:sldIdLst>
            <p14:sldId id="2147474105"/>
            <p14:sldId id="2147474106"/>
            <p14:sldId id="2147474113"/>
            <p14:sldId id="2147474119"/>
            <p14:sldId id="2147474115"/>
            <p14:sldId id="2147474122"/>
            <p14:sldId id="2147474126"/>
            <p14:sldId id="2147474131"/>
            <p14:sldId id="275"/>
            <p14:sldId id="2147474139"/>
            <p14:sldId id="2147474153"/>
            <p14:sldId id="2147474152"/>
            <p14:sldId id="2147474158"/>
            <p14:sldId id="2147474155"/>
            <p14:sldId id="2147474156"/>
            <p14:sldId id="2147474141"/>
            <p14:sldId id="2147474154"/>
            <p14:sldId id="2147474157"/>
            <p14:sldId id="266"/>
            <p14:sldId id="2147474124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524451-1A9E-539D-0806-A351CE76114D}" name="Andy Van Laer" initials="AVL" userId="S::andy@butterlides.onmicrosoft.com::27c39745-3ea2-476c-8021-4d8d78667f7a" providerId="AD"/>
  <p188:author id="{5F08AA78-DE60-ACEE-4FA1-738C52929B8C}" name="Sylvie Lillywhite" initials="SL" userId="S::sl@whyte.be::4774b294-103a-4628-95b4-2ac4f1544b7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tecucco Chiara" initials="MC" lastIdx="123" clrIdx="0">
    <p:extLst>
      <p:ext uri="{19B8F6BF-5375-455C-9EA6-DF929625EA0E}">
        <p15:presenceInfo xmlns:p15="http://schemas.microsoft.com/office/powerpoint/2012/main" userId="S::Chiara.Montecucco@ucb.com::e18960d9-221c-484a-8a61-5d1196ed13a7" providerId="AD"/>
      </p:ext>
    </p:extLst>
  </p:cmAuthor>
  <p:cmAuthor id="2" name="Andy Van Laer" initials="AVL" lastIdx="28" clrIdx="1">
    <p:extLst>
      <p:ext uri="{19B8F6BF-5375-455C-9EA6-DF929625EA0E}">
        <p15:presenceInfo xmlns:p15="http://schemas.microsoft.com/office/powerpoint/2012/main" userId="S::andy@butterlides.onmicrosoft.com::27c39745-3ea2-476c-8021-4d8d78667f7a" providerId="AD"/>
      </p:ext>
    </p:extLst>
  </p:cmAuthor>
  <p:cmAuthor id="3" name="Toully Veronique" initials="TV" lastIdx="5" clrIdx="2">
    <p:extLst>
      <p:ext uri="{19B8F6BF-5375-455C-9EA6-DF929625EA0E}">
        <p15:presenceInfo xmlns:p15="http://schemas.microsoft.com/office/powerpoint/2012/main" userId="S::Veronique.Toully@ucb.com::f4977232-86e9-458e-ae97-71f18345d274" providerId="AD"/>
      </p:ext>
    </p:extLst>
  </p:cmAuthor>
  <p:cmAuthor id="4" name="Desmecht Charline" initials="DC" lastIdx="66" clrIdx="3">
    <p:extLst>
      <p:ext uri="{19B8F6BF-5375-455C-9EA6-DF929625EA0E}">
        <p15:presenceInfo xmlns:p15="http://schemas.microsoft.com/office/powerpoint/2012/main" userId="S::Charline.Desmecht@ucb.com::75a24b0e-56e0-4d3f-b02b-f4aee610a046" providerId="AD"/>
      </p:ext>
    </p:extLst>
  </p:cmAuthor>
  <p:cmAuthor id="5" name="Mikael Kaiser" initials="MK" lastIdx="2" clrIdx="4">
    <p:extLst>
      <p:ext uri="{19B8F6BF-5375-455C-9EA6-DF929625EA0E}">
        <p15:presenceInfo xmlns:p15="http://schemas.microsoft.com/office/powerpoint/2012/main" userId="S::mk@studiotokyo.be::f75f9aa8-8cb8-4efe-b744-fbad18855a25" providerId="AD"/>
      </p:ext>
    </p:extLst>
  </p:cmAuthor>
  <p:cmAuthor id="6" name="Schenkel Leen" initials="SL" lastIdx="23" clrIdx="5">
    <p:extLst>
      <p:ext uri="{19B8F6BF-5375-455C-9EA6-DF929625EA0E}">
        <p15:presenceInfo xmlns:p15="http://schemas.microsoft.com/office/powerpoint/2012/main" userId="S::Leen.Schenkel@ucb.com::75dd6fea-b33d-4674-b1ed-d1a15161c8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5E8"/>
    <a:srgbClr val="D87F70"/>
    <a:srgbClr val="ED9B33"/>
    <a:srgbClr val="184389"/>
    <a:srgbClr val="92B238"/>
    <a:srgbClr val="1BA2DA"/>
    <a:srgbClr val="996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715F7-2CFD-41E8-B2B3-F8DD14C60383}" v="106" dt="2024-01-22T17:56:37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34" autoAdjust="0"/>
  </p:normalViewPr>
  <p:slideViewPr>
    <p:cSldViewPr snapToGrid="0">
      <p:cViewPr varScale="1">
        <p:scale>
          <a:sx n="70" d="100"/>
          <a:sy n="70" d="100"/>
        </p:scale>
        <p:origin x="1138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rt Laurent" userId="0325c63d-1908-498f-baac-9cd55b97acc5" providerId="ADAL" clId="{1DAE222F-78AA-407B-9BAD-C00E935AB942}"/>
    <pc:docChg chg="undo redo custSel addSld delSld modSld sldOrd modSection">
      <pc:chgData name="Simonart Laurent" userId="0325c63d-1908-498f-baac-9cd55b97acc5" providerId="ADAL" clId="{1DAE222F-78AA-407B-9BAD-C00E935AB942}" dt="2024-01-17T15:39:32.822" v="18123" actId="47"/>
      <pc:docMkLst>
        <pc:docMk/>
      </pc:docMkLst>
      <pc:sldChg chg="del">
        <pc:chgData name="Simonart Laurent" userId="0325c63d-1908-498f-baac-9cd55b97acc5" providerId="ADAL" clId="{1DAE222F-78AA-407B-9BAD-C00E935AB942}" dt="2024-01-15T10:08:03.818" v="0" actId="47"/>
        <pc:sldMkLst>
          <pc:docMk/>
          <pc:sldMk cId="3797599414" sldId="2147376026"/>
        </pc:sldMkLst>
      </pc:sldChg>
      <pc:sldChg chg="addSp delSp modSp mod">
        <pc:chgData name="Simonart Laurent" userId="0325c63d-1908-498f-baac-9cd55b97acc5" providerId="ADAL" clId="{1DAE222F-78AA-407B-9BAD-C00E935AB942}" dt="2024-01-15T10:11:07.159" v="94" actId="20577"/>
        <pc:sldMkLst>
          <pc:docMk/>
          <pc:sldMk cId="864221258" sldId="2147474105"/>
        </pc:sldMkLst>
        <pc:spChg chg="add del mod">
          <ac:chgData name="Simonart Laurent" userId="0325c63d-1908-498f-baac-9cd55b97acc5" providerId="ADAL" clId="{1DAE222F-78AA-407B-9BAD-C00E935AB942}" dt="2024-01-15T10:11:07.159" v="94" actId="20577"/>
          <ac:spMkLst>
            <pc:docMk/>
            <pc:sldMk cId="864221258" sldId="2147474105"/>
            <ac:spMk id="4" creationId="{2C1CC1B2-5E82-4C77-AABF-08AF8F7C2617}"/>
          </ac:spMkLst>
        </pc:spChg>
        <pc:spChg chg="mod">
          <ac:chgData name="Simonart Laurent" userId="0325c63d-1908-498f-baac-9cd55b97acc5" providerId="ADAL" clId="{1DAE222F-78AA-407B-9BAD-C00E935AB942}" dt="2024-01-15T10:09:20.305" v="28" actId="14100"/>
          <ac:spMkLst>
            <pc:docMk/>
            <pc:sldMk cId="864221258" sldId="2147474105"/>
            <ac:spMk id="7" creationId="{F23949B2-DD6D-4735-AD62-D0A7A9F864DC}"/>
          </ac:spMkLst>
        </pc:spChg>
      </pc:sldChg>
      <pc:sldChg chg="modSp mod">
        <pc:chgData name="Simonart Laurent" userId="0325c63d-1908-498f-baac-9cd55b97acc5" providerId="ADAL" clId="{1DAE222F-78AA-407B-9BAD-C00E935AB942}" dt="2024-01-15T10:12:24.936" v="98" actId="6549"/>
        <pc:sldMkLst>
          <pc:docMk/>
          <pc:sldMk cId="1088979187" sldId="2147474106"/>
        </pc:sldMkLst>
        <pc:spChg chg="mod">
          <ac:chgData name="Simonart Laurent" userId="0325c63d-1908-498f-baac-9cd55b97acc5" providerId="ADAL" clId="{1DAE222F-78AA-407B-9BAD-C00E935AB942}" dt="2024-01-15T10:12:24.936" v="98" actId="6549"/>
          <ac:spMkLst>
            <pc:docMk/>
            <pc:sldMk cId="1088979187" sldId="2147474106"/>
            <ac:spMk id="33" creationId="{22112B2D-1915-504D-A563-CC8063C20645}"/>
          </ac:spMkLst>
        </pc:spChg>
      </pc:sldChg>
      <pc:sldChg chg="del">
        <pc:chgData name="Simonart Laurent" userId="0325c63d-1908-498f-baac-9cd55b97acc5" providerId="ADAL" clId="{1DAE222F-78AA-407B-9BAD-C00E935AB942}" dt="2024-01-15T10:12:51.285" v="99" actId="47"/>
        <pc:sldMkLst>
          <pc:docMk/>
          <pc:sldMk cId="3851004855" sldId="2147474107"/>
        </pc:sldMkLst>
      </pc:sldChg>
      <pc:sldChg chg="del">
        <pc:chgData name="Simonart Laurent" userId="0325c63d-1908-498f-baac-9cd55b97acc5" providerId="ADAL" clId="{1DAE222F-78AA-407B-9BAD-C00E935AB942}" dt="2024-01-15T10:12:53.610" v="100" actId="47"/>
        <pc:sldMkLst>
          <pc:docMk/>
          <pc:sldMk cId="1839456857" sldId="2147474108"/>
        </pc:sldMkLst>
      </pc:sldChg>
      <pc:sldChg chg="del">
        <pc:chgData name="Simonart Laurent" userId="0325c63d-1908-498f-baac-9cd55b97acc5" providerId="ADAL" clId="{1DAE222F-78AA-407B-9BAD-C00E935AB942}" dt="2024-01-15T10:13:03.442" v="101" actId="47"/>
        <pc:sldMkLst>
          <pc:docMk/>
          <pc:sldMk cId="1067592314" sldId="2147474109"/>
        </pc:sldMkLst>
      </pc:sldChg>
      <pc:sldChg chg="del">
        <pc:chgData name="Simonart Laurent" userId="0325c63d-1908-498f-baac-9cd55b97acc5" providerId="ADAL" clId="{1DAE222F-78AA-407B-9BAD-C00E935AB942}" dt="2024-01-15T10:16:30.721" v="110" actId="47"/>
        <pc:sldMkLst>
          <pc:docMk/>
          <pc:sldMk cId="2029899541" sldId="2147474110"/>
        </pc:sldMkLst>
      </pc:sldChg>
      <pc:sldChg chg="del">
        <pc:chgData name="Simonart Laurent" userId="0325c63d-1908-498f-baac-9cd55b97acc5" providerId="ADAL" clId="{1DAE222F-78AA-407B-9BAD-C00E935AB942}" dt="2024-01-15T10:16:33.068" v="111" actId="47"/>
        <pc:sldMkLst>
          <pc:docMk/>
          <pc:sldMk cId="2903451820" sldId="2147474112"/>
        </pc:sldMkLst>
      </pc:sldChg>
      <pc:sldChg chg="del">
        <pc:chgData name="Simonart Laurent" userId="0325c63d-1908-498f-baac-9cd55b97acc5" providerId="ADAL" clId="{1DAE222F-78AA-407B-9BAD-C00E935AB942}" dt="2024-01-15T10:17:01.355" v="112" actId="47"/>
        <pc:sldMkLst>
          <pc:docMk/>
          <pc:sldMk cId="4126278423" sldId="2147474114"/>
        </pc:sldMkLst>
      </pc:sldChg>
      <pc:sldChg chg="del">
        <pc:chgData name="Simonart Laurent" userId="0325c63d-1908-498f-baac-9cd55b97acc5" providerId="ADAL" clId="{1DAE222F-78AA-407B-9BAD-C00E935AB942}" dt="2024-01-15T10:20:50.670" v="113" actId="47"/>
        <pc:sldMkLst>
          <pc:docMk/>
          <pc:sldMk cId="2475027182" sldId="2147474116"/>
        </pc:sldMkLst>
      </pc:sldChg>
      <pc:sldChg chg="del">
        <pc:chgData name="Simonart Laurent" userId="0325c63d-1908-498f-baac-9cd55b97acc5" providerId="ADAL" clId="{1DAE222F-78AA-407B-9BAD-C00E935AB942}" dt="2024-01-15T10:20:58.288" v="114" actId="47"/>
        <pc:sldMkLst>
          <pc:docMk/>
          <pc:sldMk cId="4113437178" sldId="2147474117"/>
        </pc:sldMkLst>
      </pc:sldChg>
      <pc:sldChg chg="del">
        <pc:chgData name="Simonart Laurent" userId="0325c63d-1908-498f-baac-9cd55b97acc5" providerId="ADAL" clId="{1DAE222F-78AA-407B-9BAD-C00E935AB942}" dt="2024-01-15T10:21:12.390" v="115" actId="47"/>
        <pc:sldMkLst>
          <pc:docMk/>
          <pc:sldMk cId="404302528" sldId="2147474118"/>
        </pc:sldMkLst>
      </pc:sldChg>
      <pc:sldChg chg="ord">
        <pc:chgData name="Simonart Laurent" userId="0325c63d-1908-498f-baac-9cd55b97acc5" providerId="ADAL" clId="{1DAE222F-78AA-407B-9BAD-C00E935AB942}" dt="2024-01-16T15:14:13.557" v="6987"/>
        <pc:sldMkLst>
          <pc:docMk/>
          <pc:sldMk cId="2530923660" sldId="2147474119"/>
        </pc:sldMkLst>
      </pc:sldChg>
      <pc:sldChg chg="ord">
        <pc:chgData name="Simonart Laurent" userId="0325c63d-1908-498f-baac-9cd55b97acc5" providerId="ADAL" clId="{1DAE222F-78AA-407B-9BAD-C00E935AB942}" dt="2024-01-16T15:14:29.678" v="6989"/>
        <pc:sldMkLst>
          <pc:docMk/>
          <pc:sldMk cId="3823150233" sldId="2147474121"/>
        </pc:sldMkLst>
      </pc:sldChg>
      <pc:sldChg chg="modSp mod">
        <pc:chgData name="Simonart Laurent" userId="0325c63d-1908-498f-baac-9cd55b97acc5" providerId="ADAL" clId="{1DAE222F-78AA-407B-9BAD-C00E935AB942}" dt="2024-01-15T10:14:46.662" v="109" actId="6549"/>
        <pc:sldMkLst>
          <pc:docMk/>
          <pc:sldMk cId="760523418" sldId="2147474122"/>
        </pc:sldMkLst>
        <pc:spChg chg="mod">
          <ac:chgData name="Simonart Laurent" userId="0325c63d-1908-498f-baac-9cd55b97acc5" providerId="ADAL" clId="{1DAE222F-78AA-407B-9BAD-C00E935AB942}" dt="2024-01-15T10:14:46.662" v="109" actId="6549"/>
          <ac:spMkLst>
            <pc:docMk/>
            <pc:sldMk cId="760523418" sldId="2147474122"/>
            <ac:spMk id="72" creationId="{D54E7A78-72F4-E44F-B428-C66AE45963F4}"/>
          </ac:spMkLst>
        </pc:spChg>
      </pc:sldChg>
      <pc:sldChg chg="del">
        <pc:chgData name="Simonart Laurent" userId="0325c63d-1908-498f-baac-9cd55b97acc5" providerId="ADAL" clId="{1DAE222F-78AA-407B-9BAD-C00E935AB942}" dt="2024-01-15T10:22:23.220" v="117" actId="47"/>
        <pc:sldMkLst>
          <pc:docMk/>
          <pc:sldMk cId="1586010732" sldId="2147474123"/>
        </pc:sldMkLst>
      </pc:sldChg>
      <pc:sldChg chg="del">
        <pc:chgData name="Simonart Laurent" userId="0325c63d-1908-498f-baac-9cd55b97acc5" providerId="ADAL" clId="{1DAE222F-78AA-407B-9BAD-C00E935AB942}" dt="2024-01-15T10:22:29.406" v="118" actId="47"/>
        <pc:sldMkLst>
          <pc:docMk/>
          <pc:sldMk cId="770539917" sldId="2147474125"/>
        </pc:sldMkLst>
      </pc:sldChg>
      <pc:sldChg chg="addSp delSp modSp add del mod ord modNotesTx">
        <pc:chgData name="Simonart Laurent" userId="0325c63d-1908-498f-baac-9cd55b97acc5" providerId="ADAL" clId="{1DAE222F-78AA-407B-9BAD-C00E935AB942}" dt="2024-01-15T15:22:23.238" v="1141" actId="20577"/>
        <pc:sldMkLst>
          <pc:docMk/>
          <pc:sldMk cId="2714272531" sldId="2147474126"/>
        </pc:sldMkLst>
        <pc:spChg chg="del">
          <ac:chgData name="Simonart Laurent" userId="0325c63d-1908-498f-baac-9cd55b97acc5" providerId="ADAL" clId="{1DAE222F-78AA-407B-9BAD-C00E935AB942}" dt="2024-01-15T10:22:41.338" v="125" actId="478"/>
          <ac:spMkLst>
            <pc:docMk/>
            <pc:sldMk cId="2714272531" sldId="2147474126"/>
            <ac:spMk id="2" creationId="{6111559A-595D-B54D-9815-6EF5FEA90C88}"/>
          </ac:spMkLst>
        </pc:spChg>
        <pc:spChg chg="add mod">
          <ac:chgData name="Simonart Laurent" userId="0325c63d-1908-498f-baac-9cd55b97acc5" providerId="ADAL" clId="{1DAE222F-78AA-407B-9BAD-C00E935AB942}" dt="2024-01-15T12:11:12.942" v="449" actId="1076"/>
          <ac:spMkLst>
            <pc:docMk/>
            <pc:sldMk cId="2714272531" sldId="2147474126"/>
            <ac:spMk id="4" creationId="{61A1BC9B-888F-6740-57ED-10B7C9468A0E}"/>
          </ac:spMkLst>
        </pc:spChg>
        <pc:spChg chg="add mod">
          <ac:chgData name="Simonart Laurent" userId="0325c63d-1908-498f-baac-9cd55b97acc5" providerId="ADAL" clId="{1DAE222F-78AA-407B-9BAD-C00E935AB942}" dt="2024-01-15T12:10:28.368" v="441" actId="1076"/>
          <ac:spMkLst>
            <pc:docMk/>
            <pc:sldMk cId="2714272531" sldId="2147474126"/>
            <ac:spMk id="5" creationId="{07345700-68A1-5343-1916-A97FB5683383}"/>
          </ac:spMkLst>
        </pc:spChg>
        <pc:spChg chg="add mod">
          <ac:chgData name="Simonart Laurent" userId="0325c63d-1908-498f-baac-9cd55b97acc5" providerId="ADAL" clId="{1DAE222F-78AA-407B-9BAD-C00E935AB942}" dt="2024-01-15T12:11:09.185" v="448" actId="1076"/>
          <ac:spMkLst>
            <pc:docMk/>
            <pc:sldMk cId="2714272531" sldId="2147474126"/>
            <ac:spMk id="6" creationId="{469CB907-39F7-712B-0A35-810603EB95F4}"/>
          </ac:spMkLst>
        </pc:spChg>
        <pc:spChg chg="add del mod">
          <ac:chgData name="Simonart Laurent" userId="0325c63d-1908-498f-baac-9cd55b97acc5" providerId="ADAL" clId="{1DAE222F-78AA-407B-9BAD-C00E935AB942}" dt="2024-01-15T12:19:56.639" v="604" actId="478"/>
          <ac:spMkLst>
            <pc:docMk/>
            <pc:sldMk cId="2714272531" sldId="2147474126"/>
            <ac:spMk id="7" creationId="{A6EBD50D-77DC-2F9C-4076-33C3ED924706}"/>
          </ac:spMkLst>
        </pc:spChg>
        <pc:spChg chg="add del mod">
          <ac:chgData name="Simonart Laurent" userId="0325c63d-1908-498f-baac-9cd55b97acc5" providerId="ADAL" clId="{1DAE222F-78AA-407B-9BAD-C00E935AB942}" dt="2024-01-15T12:19:54.503" v="603" actId="478"/>
          <ac:spMkLst>
            <pc:docMk/>
            <pc:sldMk cId="2714272531" sldId="2147474126"/>
            <ac:spMk id="10" creationId="{5324997E-AE3B-EFDF-1EDE-5EEA13A4C8F3}"/>
          </ac:spMkLst>
        </pc:spChg>
        <pc:spChg chg="add del mod">
          <ac:chgData name="Simonart Laurent" userId="0325c63d-1908-498f-baac-9cd55b97acc5" providerId="ADAL" clId="{1DAE222F-78AA-407B-9BAD-C00E935AB942}" dt="2024-01-15T12:19:51.490" v="602" actId="478"/>
          <ac:spMkLst>
            <pc:docMk/>
            <pc:sldMk cId="2714272531" sldId="2147474126"/>
            <ac:spMk id="11" creationId="{8C742C17-9F14-565F-54B3-0FFE5F6A08B1}"/>
          </ac:spMkLst>
        </pc:spChg>
        <pc:spChg chg="add mod">
          <ac:chgData name="Simonart Laurent" userId="0325c63d-1908-498f-baac-9cd55b97acc5" providerId="ADAL" clId="{1DAE222F-78AA-407B-9BAD-C00E935AB942}" dt="2024-01-15T12:15:34.045" v="525" actId="20577"/>
          <ac:spMkLst>
            <pc:docMk/>
            <pc:sldMk cId="2714272531" sldId="2147474126"/>
            <ac:spMk id="18" creationId="{D0DF3FB0-37B2-4B42-6ACE-55F115C51AB0}"/>
          </ac:spMkLst>
        </pc:spChg>
        <pc:spChg chg="add mod">
          <ac:chgData name="Simonart Laurent" userId="0325c63d-1908-498f-baac-9cd55b97acc5" providerId="ADAL" clId="{1DAE222F-78AA-407B-9BAD-C00E935AB942}" dt="2024-01-15T12:16:13.576" v="542" actId="20577"/>
          <ac:spMkLst>
            <pc:docMk/>
            <pc:sldMk cId="2714272531" sldId="2147474126"/>
            <ac:spMk id="19" creationId="{ADA21837-7486-BCFF-EFEC-BC36DDDAB05F}"/>
          </ac:spMkLst>
        </pc:spChg>
        <pc:spChg chg="add mod">
          <ac:chgData name="Simonart Laurent" userId="0325c63d-1908-498f-baac-9cd55b97acc5" providerId="ADAL" clId="{1DAE222F-78AA-407B-9BAD-C00E935AB942}" dt="2024-01-15T12:16:23.519" v="548" actId="6549"/>
          <ac:spMkLst>
            <pc:docMk/>
            <pc:sldMk cId="2714272531" sldId="2147474126"/>
            <ac:spMk id="20" creationId="{6BAFAAE2-507C-C079-4BDC-0E4643110157}"/>
          </ac:spMkLst>
        </pc:spChg>
        <pc:spChg chg="add mod">
          <ac:chgData name="Simonart Laurent" userId="0325c63d-1908-498f-baac-9cd55b97acc5" providerId="ADAL" clId="{1DAE222F-78AA-407B-9BAD-C00E935AB942}" dt="2024-01-15T13:57:48.198" v="679" actId="1076"/>
          <ac:spMkLst>
            <pc:docMk/>
            <pc:sldMk cId="2714272531" sldId="2147474126"/>
            <ac:spMk id="21" creationId="{3CDCCD72-DF9A-CCF4-0923-D9E5F2A0478A}"/>
          </ac:spMkLst>
        </pc:spChg>
        <pc:spChg chg="add del mod">
          <ac:chgData name="Simonart Laurent" userId="0325c63d-1908-498f-baac-9cd55b97acc5" providerId="ADAL" clId="{1DAE222F-78AA-407B-9BAD-C00E935AB942}" dt="2024-01-15T13:57:53.997" v="680" actId="478"/>
          <ac:spMkLst>
            <pc:docMk/>
            <pc:sldMk cId="2714272531" sldId="2147474126"/>
            <ac:spMk id="22" creationId="{2DF3E465-1EB0-F42C-B58C-A44A965A2E3B}"/>
          </ac:spMkLst>
        </pc:spChg>
        <pc:spChg chg="add mod">
          <ac:chgData name="Simonart Laurent" userId="0325c63d-1908-498f-baac-9cd55b97acc5" providerId="ADAL" clId="{1DAE222F-78AA-407B-9BAD-C00E935AB942}" dt="2024-01-15T13:58:33.114" v="684" actId="1076"/>
          <ac:spMkLst>
            <pc:docMk/>
            <pc:sldMk cId="2714272531" sldId="2147474126"/>
            <ac:spMk id="23" creationId="{9C02F8EA-8DD0-65E9-FE68-CF8AB0197822}"/>
          </ac:spMkLst>
        </pc:spChg>
        <pc:spChg chg="add mod">
          <ac:chgData name="Simonart Laurent" userId="0325c63d-1908-498f-baac-9cd55b97acc5" providerId="ADAL" clId="{1DAE222F-78AA-407B-9BAD-C00E935AB942}" dt="2024-01-15T14:30:36.975" v="692" actId="6549"/>
          <ac:spMkLst>
            <pc:docMk/>
            <pc:sldMk cId="2714272531" sldId="2147474126"/>
            <ac:spMk id="35" creationId="{D9621077-158A-E6EE-BF9E-7B567719378E}"/>
          </ac:spMkLst>
        </pc:spChg>
        <pc:grpChg chg="del">
          <ac:chgData name="Simonart Laurent" userId="0325c63d-1908-498f-baac-9cd55b97acc5" providerId="ADAL" clId="{1DAE222F-78AA-407B-9BAD-C00E935AB942}" dt="2024-01-15T10:22:37.572" v="124" actId="478"/>
          <ac:grpSpMkLst>
            <pc:docMk/>
            <pc:sldMk cId="2714272531" sldId="2147474126"/>
            <ac:grpSpMk id="8" creationId="{D7B17F46-9801-874A-98F9-023FD83069C9}"/>
          </ac:grpSpMkLst>
        </pc:grpChg>
        <pc:picChg chg="add mod">
          <ac:chgData name="Simonart Laurent" userId="0325c63d-1908-498f-baac-9cd55b97acc5" providerId="ADAL" clId="{1DAE222F-78AA-407B-9BAD-C00E935AB942}" dt="2024-01-15T12:11:02.976" v="447" actId="1076"/>
          <ac:picMkLst>
            <pc:docMk/>
            <pc:sldMk cId="2714272531" sldId="2147474126"/>
            <ac:picMk id="12" creationId="{06BC4D92-1838-7541-867B-064EE453B35B}"/>
          </ac:picMkLst>
        </pc:picChg>
        <pc:picChg chg="add mod">
          <ac:chgData name="Simonart Laurent" userId="0325c63d-1908-498f-baac-9cd55b97acc5" providerId="ADAL" clId="{1DAE222F-78AA-407B-9BAD-C00E935AB942}" dt="2024-01-15T12:10:30.537" v="442" actId="1076"/>
          <ac:picMkLst>
            <pc:docMk/>
            <pc:sldMk cId="2714272531" sldId="2147474126"/>
            <ac:picMk id="13" creationId="{53FB7338-6A31-E496-519D-278C0CFE951F}"/>
          </ac:picMkLst>
        </pc:picChg>
        <pc:picChg chg="del">
          <ac:chgData name="Simonart Laurent" userId="0325c63d-1908-498f-baac-9cd55b97acc5" providerId="ADAL" clId="{1DAE222F-78AA-407B-9BAD-C00E935AB942}" dt="2024-01-15T10:22:36.820" v="123" actId="478"/>
          <ac:picMkLst>
            <pc:docMk/>
            <pc:sldMk cId="2714272531" sldId="2147474126"/>
            <ac:picMk id="14" creationId="{C59AF92F-AF62-1544-9ED8-CD355D644E76}"/>
          </ac:picMkLst>
        </pc:picChg>
        <pc:picChg chg="add mod">
          <ac:chgData name="Simonart Laurent" userId="0325c63d-1908-498f-baac-9cd55b97acc5" providerId="ADAL" clId="{1DAE222F-78AA-407B-9BAD-C00E935AB942}" dt="2024-01-15T12:10:54.677" v="446" actId="1076"/>
          <ac:picMkLst>
            <pc:docMk/>
            <pc:sldMk cId="2714272531" sldId="2147474126"/>
            <ac:picMk id="16" creationId="{377A060D-F13C-9D52-D500-39CA11E2D08C}"/>
          </ac:picMkLst>
        </pc:picChg>
        <pc:picChg chg="add mod">
          <ac:chgData name="Simonart Laurent" userId="0325c63d-1908-498f-baac-9cd55b97acc5" providerId="ADAL" clId="{1DAE222F-78AA-407B-9BAD-C00E935AB942}" dt="2024-01-15T13:57:48.198" v="679" actId="1076"/>
          <ac:picMkLst>
            <pc:docMk/>
            <pc:sldMk cId="2714272531" sldId="2147474126"/>
            <ac:picMk id="25" creationId="{698621E1-C750-21C3-F5F4-06EAFB38A15D}"/>
          </ac:picMkLst>
        </pc:picChg>
        <pc:picChg chg="add mod">
          <ac:chgData name="Simonart Laurent" userId="0325c63d-1908-498f-baac-9cd55b97acc5" providerId="ADAL" clId="{1DAE222F-78AA-407B-9BAD-C00E935AB942}" dt="2024-01-15T13:57:48.198" v="679" actId="1076"/>
          <ac:picMkLst>
            <pc:docMk/>
            <pc:sldMk cId="2714272531" sldId="2147474126"/>
            <ac:picMk id="26" creationId="{B77C5A62-DD54-F78E-68D5-240B0528A62A}"/>
          </ac:picMkLst>
        </pc:picChg>
        <pc:picChg chg="add mod">
          <ac:chgData name="Simonart Laurent" userId="0325c63d-1908-498f-baac-9cd55b97acc5" providerId="ADAL" clId="{1DAE222F-78AA-407B-9BAD-C00E935AB942}" dt="2024-01-15T13:57:48.198" v="679" actId="1076"/>
          <ac:picMkLst>
            <pc:docMk/>
            <pc:sldMk cId="2714272531" sldId="2147474126"/>
            <ac:picMk id="27" creationId="{D3B43B89-17FC-888C-9319-01E09AE51ED2}"/>
          </ac:picMkLst>
        </pc:picChg>
        <pc:picChg chg="add del mod">
          <ac:chgData name="Simonart Laurent" userId="0325c63d-1908-498f-baac-9cd55b97acc5" providerId="ADAL" clId="{1DAE222F-78AA-407B-9BAD-C00E935AB942}" dt="2024-01-15T13:57:56.393" v="681" actId="478"/>
          <ac:picMkLst>
            <pc:docMk/>
            <pc:sldMk cId="2714272531" sldId="2147474126"/>
            <ac:picMk id="28" creationId="{B3E7D225-F8F0-6521-80A7-1189B59E5352}"/>
          </ac:picMkLst>
        </pc:picChg>
        <pc:picChg chg="add del mod">
          <ac:chgData name="Simonart Laurent" userId="0325c63d-1908-498f-baac-9cd55b97acc5" providerId="ADAL" clId="{1DAE222F-78AA-407B-9BAD-C00E935AB942}" dt="2024-01-15T13:57:53.997" v="680" actId="478"/>
          <ac:picMkLst>
            <pc:docMk/>
            <pc:sldMk cId="2714272531" sldId="2147474126"/>
            <ac:picMk id="29" creationId="{2460B920-8251-667D-DF65-86FB3611E594}"/>
          </ac:picMkLst>
        </pc:picChg>
        <pc:picChg chg="add del mod">
          <ac:chgData name="Simonart Laurent" userId="0325c63d-1908-498f-baac-9cd55b97acc5" providerId="ADAL" clId="{1DAE222F-78AA-407B-9BAD-C00E935AB942}" dt="2024-01-15T13:57:53.997" v="680" actId="478"/>
          <ac:picMkLst>
            <pc:docMk/>
            <pc:sldMk cId="2714272531" sldId="2147474126"/>
            <ac:picMk id="30" creationId="{BF11100C-9D12-6BCE-E9C9-175E38772A66}"/>
          </ac:picMkLst>
        </pc:picChg>
        <pc:picChg chg="add mod">
          <ac:chgData name="Simonart Laurent" userId="0325c63d-1908-498f-baac-9cd55b97acc5" providerId="ADAL" clId="{1DAE222F-78AA-407B-9BAD-C00E935AB942}" dt="2024-01-15T13:58:33.114" v="684" actId="1076"/>
          <ac:picMkLst>
            <pc:docMk/>
            <pc:sldMk cId="2714272531" sldId="2147474126"/>
            <ac:picMk id="32" creationId="{5DB9946B-0C7A-7A96-3260-3FBDEF72DF79}"/>
          </ac:picMkLst>
        </pc:picChg>
        <pc:picChg chg="add mod">
          <ac:chgData name="Simonart Laurent" userId="0325c63d-1908-498f-baac-9cd55b97acc5" providerId="ADAL" clId="{1DAE222F-78AA-407B-9BAD-C00E935AB942}" dt="2024-01-15T13:58:33.114" v="684" actId="1076"/>
          <ac:picMkLst>
            <pc:docMk/>
            <pc:sldMk cId="2714272531" sldId="2147474126"/>
            <ac:picMk id="33" creationId="{368CA241-4802-D783-E88A-7885D6A5ADC2}"/>
          </ac:picMkLst>
        </pc:picChg>
        <pc:picChg chg="add mod">
          <ac:chgData name="Simonart Laurent" userId="0325c63d-1908-498f-baac-9cd55b97acc5" providerId="ADAL" clId="{1DAE222F-78AA-407B-9BAD-C00E935AB942}" dt="2024-01-15T13:58:33.114" v="684" actId="1076"/>
          <ac:picMkLst>
            <pc:docMk/>
            <pc:sldMk cId="2714272531" sldId="2147474126"/>
            <ac:picMk id="34" creationId="{51DC1134-FCA3-D50D-8772-F90ECB7395A3}"/>
          </ac:picMkLst>
        </pc:picChg>
        <pc:picChg chg="add mod">
          <ac:chgData name="Simonart Laurent" userId="0325c63d-1908-498f-baac-9cd55b97acc5" providerId="ADAL" clId="{1DAE222F-78AA-407B-9BAD-C00E935AB942}" dt="2024-01-15T13:58:14.469" v="683" actId="1076"/>
          <ac:picMkLst>
            <pc:docMk/>
            <pc:sldMk cId="2714272531" sldId="2147474126"/>
            <ac:picMk id="36" creationId="{7937FAB4-A3B1-3C05-2513-51ED0271BDB5}"/>
          </ac:picMkLst>
        </pc:picChg>
        <pc:picChg chg="add mod">
          <ac:chgData name="Simonart Laurent" userId="0325c63d-1908-498f-baac-9cd55b97acc5" providerId="ADAL" clId="{1DAE222F-78AA-407B-9BAD-C00E935AB942}" dt="2024-01-15T13:58:14.469" v="683" actId="1076"/>
          <ac:picMkLst>
            <pc:docMk/>
            <pc:sldMk cId="2714272531" sldId="2147474126"/>
            <ac:picMk id="37" creationId="{51355567-B041-F82E-9D31-614F5D07620D}"/>
          </ac:picMkLst>
        </pc:picChg>
        <pc:picChg chg="add mod">
          <ac:chgData name="Simonart Laurent" userId="0325c63d-1908-498f-baac-9cd55b97acc5" providerId="ADAL" clId="{1DAE222F-78AA-407B-9BAD-C00E935AB942}" dt="2024-01-15T13:58:14.469" v="683" actId="1076"/>
          <ac:picMkLst>
            <pc:docMk/>
            <pc:sldMk cId="2714272531" sldId="2147474126"/>
            <ac:picMk id="38" creationId="{51836C0E-F519-25F1-18D2-953952C79945}"/>
          </ac:picMkLst>
        </pc:picChg>
      </pc:sldChg>
      <pc:sldChg chg="del">
        <pc:chgData name="Simonart Laurent" userId="0325c63d-1908-498f-baac-9cd55b97acc5" providerId="ADAL" clId="{1DAE222F-78AA-407B-9BAD-C00E935AB942}" dt="2024-01-16T15:15:15.720" v="6990" actId="47"/>
        <pc:sldMkLst>
          <pc:docMk/>
          <pc:sldMk cId="3790263760" sldId="2147474127"/>
        </pc:sldMkLst>
      </pc:sldChg>
      <pc:sldChg chg="addSp delSp modSp add mod modNotesTx">
        <pc:chgData name="Simonart Laurent" userId="0325c63d-1908-498f-baac-9cd55b97acc5" providerId="ADAL" clId="{1DAE222F-78AA-407B-9BAD-C00E935AB942}" dt="2024-01-16T12:19:15.114" v="4417" actId="20577"/>
        <pc:sldMkLst>
          <pc:docMk/>
          <pc:sldMk cId="2479866129" sldId="2147474128"/>
        </pc:sldMkLst>
        <pc:spChg chg="add mod">
          <ac:chgData name="Simonart Laurent" userId="0325c63d-1908-498f-baac-9cd55b97acc5" providerId="ADAL" clId="{1DAE222F-78AA-407B-9BAD-C00E935AB942}" dt="2024-01-15T19:55:35.063" v="2212" actId="20577"/>
          <ac:spMkLst>
            <pc:docMk/>
            <pc:sldMk cId="2479866129" sldId="2147474128"/>
            <ac:spMk id="2" creationId="{BC0192A6-5215-FDB0-AEE7-E65C5000A29B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4" creationId="{61A1BC9B-888F-6740-57ED-10B7C9468A0E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5" creationId="{07345700-68A1-5343-1916-A97FB5683383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6" creationId="{469CB907-39F7-712B-0A35-810603EB95F4}"/>
          </ac:spMkLst>
        </pc:spChg>
        <pc:spChg chg="add del mod">
          <ac:chgData name="Simonart Laurent" userId="0325c63d-1908-498f-baac-9cd55b97acc5" providerId="ADAL" clId="{1DAE222F-78AA-407B-9BAD-C00E935AB942}" dt="2024-01-15T19:55:49.633" v="2214" actId="478"/>
          <ac:spMkLst>
            <pc:docMk/>
            <pc:sldMk cId="2479866129" sldId="2147474128"/>
            <ac:spMk id="7" creationId="{3F8AE537-B193-A204-FD6E-9B0F93509636}"/>
          </ac:spMkLst>
        </pc:spChg>
        <pc:spChg chg="add mod">
          <ac:chgData name="Simonart Laurent" userId="0325c63d-1908-498f-baac-9cd55b97acc5" providerId="ADAL" clId="{1DAE222F-78AA-407B-9BAD-C00E935AB942}" dt="2024-01-15T20:29:49.101" v="2641" actId="1076"/>
          <ac:spMkLst>
            <pc:docMk/>
            <pc:sldMk cId="2479866129" sldId="2147474128"/>
            <ac:spMk id="8" creationId="{5A51A469-7A4E-F9FF-0DDE-5F1C316FD09B}"/>
          </ac:spMkLst>
        </pc:spChg>
        <pc:spChg chg="add mod">
          <ac:chgData name="Simonart Laurent" userId="0325c63d-1908-498f-baac-9cd55b97acc5" providerId="ADAL" clId="{1DAE222F-78AA-407B-9BAD-C00E935AB942}" dt="2024-01-15T20:12:39.150" v="2568" actId="1076"/>
          <ac:spMkLst>
            <pc:docMk/>
            <pc:sldMk cId="2479866129" sldId="2147474128"/>
            <ac:spMk id="14" creationId="{55A3463F-A4EF-EE0E-8DAD-B53C92ED6255}"/>
          </ac:spMkLst>
        </pc:spChg>
        <pc:spChg chg="add mod">
          <ac:chgData name="Simonart Laurent" userId="0325c63d-1908-498f-baac-9cd55b97acc5" providerId="ADAL" clId="{1DAE222F-78AA-407B-9BAD-C00E935AB942}" dt="2024-01-15T20:12:51.900" v="2573" actId="1076"/>
          <ac:spMkLst>
            <pc:docMk/>
            <pc:sldMk cId="2479866129" sldId="2147474128"/>
            <ac:spMk id="15" creationId="{CE08A784-FF95-5D0D-1229-93B783C6CD02}"/>
          </ac:spMkLst>
        </pc:spChg>
        <pc:spChg chg="add del mod">
          <ac:chgData name="Simonart Laurent" userId="0325c63d-1908-498f-baac-9cd55b97acc5" providerId="ADAL" clId="{1DAE222F-78AA-407B-9BAD-C00E935AB942}" dt="2024-01-15T20:13:04.672" v="2578" actId="478"/>
          <ac:spMkLst>
            <pc:docMk/>
            <pc:sldMk cId="2479866129" sldId="2147474128"/>
            <ac:spMk id="17" creationId="{5842D943-E9EE-57D3-5BCD-2F8F07732B1C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18" creationId="{D0DF3FB0-37B2-4B42-6ACE-55F115C51AB0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19" creationId="{ADA21837-7486-BCFF-EFEC-BC36DDDAB05F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20" creationId="{6BAFAAE2-507C-C079-4BDC-0E4643110157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21" creationId="{3CDCCD72-DF9A-CCF4-0923-D9E5F2A0478A}"/>
          </ac:spMkLst>
        </pc:spChg>
        <pc:spChg chg="add mod">
          <ac:chgData name="Simonart Laurent" userId="0325c63d-1908-498f-baac-9cd55b97acc5" providerId="ADAL" clId="{1DAE222F-78AA-407B-9BAD-C00E935AB942}" dt="2024-01-15T20:13:01.931" v="2576" actId="1036"/>
          <ac:spMkLst>
            <pc:docMk/>
            <pc:sldMk cId="2479866129" sldId="2147474128"/>
            <ac:spMk id="22" creationId="{0BC778C8-7AD7-B8D4-23B6-877816925FD7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23" creationId="{9C02F8EA-8DD0-65E9-FE68-CF8AB0197822}"/>
          </ac:spMkLst>
        </pc:spChg>
        <pc:spChg chg="add mod ord">
          <ac:chgData name="Simonart Laurent" userId="0325c63d-1908-498f-baac-9cd55b97acc5" providerId="ADAL" clId="{1DAE222F-78AA-407B-9BAD-C00E935AB942}" dt="2024-01-15T20:13:24.826" v="2584" actId="1076"/>
          <ac:spMkLst>
            <pc:docMk/>
            <pc:sldMk cId="2479866129" sldId="2147474128"/>
            <ac:spMk id="24" creationId="{704867E2-22A9-D26B-64FA-4072234F27A4}"/>
          </ac:spMkLst>
        </pc:spChg>
        <pc:spChg chg="add mod">
          <ac:chgData name="Simonart Laurent" userId="0325c63d-1908-498f-baac-9cd55b97acc5" providerId="ADAL" clId="{1DAE222F-78AA-407B-9BAD-C00E935AB942}" dt="2024-01-15T20:11:07.645" v="2558" actId="20577"/>
          <ac:spMkLst>
            <pc:docMk/>
            <pc:sldMk cId="2479866129" sldId="2147474128"/>
            <ac:spMk id="28" creationId="{E3EA2482-8C7C-197B-94D9-5269BE365E4F}"/>
          </ac:spMkLst>
        </pc:spChg>
        <pc:spChg chg="add mod">
          <ac:chgData name="Simonart Laurent" userId="0325c63d-1908-498f-baac-9cd55b97acc5" providerId="ADAL" clId="{1DAE222F-78AA-407B-9BAD-C00E935AB942}" dt="2024-01-15T20:12:49.092" v="2572" actId="1076"/>
          <ac:spMkLst>
            <pc:docMk/>
            <pc:sldMk cId="2479866129" sldId="2147474128"/>
            <ac:spMk id="29" creationId="{78530625-F82F-ED2A-2607-0186657475F7}"/>
          </ac:spMkLst>
        </pc:spChg>
        <pc:spChg chg="add mod">
          <ac:chgData name="Simonart Laurent" userId="0325c63d-1908-498f-baac-9cd55b97acc5" providerId="ADAL" clId="{1DAE222F-78AA-407B-9BAD-C00E935AB942}" dt="2024-01-15T20:29:22.496" v="2636" actId="5793"/>
          <ac:spMkLst>
            <pc:docMk/>
            <pc:sldMk cId="2479866129" sldId="2147474128"/>
            <ac:spMk id="30" creationId="{87B8472D-68B3-C508-2F9C-8E4D7F8693C2}"/>
          </ac:spMkLst>
        </pc:spChg>
        <pc:spChg chg="add mod">
          <ac:chgData name="Simonart Laurent" userId="0325c63d-1908-498f-baac-9cd55b97acc5" providerId="ADAL" clId="{1DAE222F-78AA-407B-9BAD-C00E935AB942}" dt="2024-01-15T20:29:27.221" v="2640" actId="5793"/>
          <ac:spMkLst>
            <pc:docMk/>
            <pc:sldMk cId="2479866129" sldId="2147474128"/>
            <ac:spMk id="31" creationId="{68328BAE-B251-FEB1-B248-64A9C60646AC}"/>
          </ac:spMkLst>
        </pc:spChg>
        <pc:spChg chg="del">
          <ac:chgData name="Simonart Laurent" userId="0325c63d-1908-498f-baac-9cd55b97acc5" providerId="ADAL" clId="{1DAE222F-78AA-407B-9BAD-C00E935AB942}" dt="2024-01-15T19:55:47.035" v="2213" actId="478"/>
          <ac:spMkLst>
            <pc:docMk/>
            <pc:sldMk cId="2479866129" sldId="2147474128"/>
            <ac:spMk id="35" creationId="{D9621077-158A-E6EE-BF9E-7B567719378E}"/>
          </ac:spMkLst>
        </pc:spChg>
        <pc:spChg chg="add mod">
          <ac:chgData name="Simonart Laurent" userId="0325c63d-1908-498f-baac-9cd55b97acc5" providerId="ADAL" clId="{1DAE222F-78AA-407B-9BAD-C00E935AB942}" dt="2024-01-15T20:32:00.943" v="2712" actId="207"/>
          <ac:spMkLst>
            <pc:docMk/>
            <pc:sldMk cId="2479866129" sldId="2147474128"/>
            <ac:spMk id="39" creationId="{5B835739-4178-0B0B-BE86-D94C50B2A436}"/>
          </ac:spMkLst>
        </pc:spChg>
        <pc:spChg chg="add mod">
          <ac:chgData name="Simonart Laurent" userId="0325c63d-1908-498f-baac-9cd55b97acc5" providerId="ADAL" clId="{1DAE222F-78AA-407B-9BAD-C00E935AB942}" dt="2024-01-15T20:33:22.989" v="2756" actId="20577"/>
          <ac:spMkLst>
            <pc:docMk/>
            <pc:sldMk cId="2479866129" sldId="2147474128"/>
            <ac:spMk id="40" creationId="{966F1E73-E75A-F690-2928-443B37576024}"/>
          </ac:spMkLst>
        </pc:spChg>
        <pc:spChg chg="add mod">
          <ac:chgData name="Simonart Laurent" userId="0325c63d-1908-498f-baac-9cd55b97acc5" providerId="ADAL" clId="{1DAE222F-78AA-407B-9BAD-C00E935AB942}" dt="2024-01-15T20:33:28.939" v="2757" actId="1076"/>
          <ac:spMkLst>
            <pc:docMk/>
            <pc:sldMk cId="2479866129" sldId="2147474128"/>
            <ac:spMk id="41" creationId="{499F6138-BD95-C348-DCD8-FC033D3F1199}"/>
          </ac:spMkLst>
        </pc:spChg>
        <pc:spChg chg="add mod">
          <ac:chgData name="Simonart Laurent" userId="0325c63d-1908-498f-baac-9cd55b97acc5" providerId="ADAL" clId="{1DAE222F-78AA-407B-9BAD-C00E935AB942}" dt="2024-01-16T12:19:15.114" v="4417" actId="20577"/>
          <ac:spMkLst>
            <pc:docMk/>
            <pc:sldMk cId="2479866129" sldId="2147474128"/>
            <ac:spMk id="42" creationId="{AE61E145-E085-AB7A-9CF6-0321D2A211B8}"/>
          </ac:spMkLst>
        </pc:spChg>
        <pc:picChg chg="add del mod">
          <ac:chgData name="Simonart Laurent" userId="0325c63d-1908-498f-baac-9cd55b97acc5" providerId="ADAL" clId="{1DAE222F-78AA-407B-9BAD-C00E935AB942}" dt="2024-01-15T19:58:04.777" v="2274" actId="478"/>
          <ac:picMkLst>
            <pc:docMk/>
            <pc:sldMk cId="2479866129" sldId="2147474128"/>
            <ac:picMk id="10" creationId="{3FD6A1FC-A2E7-4FC9-17E1-4FB18AA1B642}"/>
          </ac:picMkLst>
        </pc:picChg>
        <pc:picChg chg="add del mod">
          <ac:chgData name="Simonart Laurent" userId="0325c63d-1908-498f-baac-9cd55b97acc5" providerId="ADAL" clId="{1DAE222F-78AA-407B-9BAD-C00E935AB942}" dt="2024-01-15T19:58:25.838" v="2278" actId="478"/>
          <ac:picMkLst>
            <pc:docMk/>
            <pc:sldMk cId="2479866129" sldId="2147474128"/>
            <ac:picMk id="11" creationId="{A47D15A8-B7CA-D45F-8734-1F1C4E3EE4DE}"/>
          </ac:picMkLst>
        </pc:picChg>
        <pc:picChg chg="del">
          <ac:chgData name="Simonart Laurent" userId="0325c63d-1908-498f-baac-9cd55b97acc5" providerId="ADAL" clId="{1DAE222F-78AA-407B-9BAD-C00E935AB942}" dt="2024-01-15T14:41:03.696" v="697" actId="478"/>
          <ac:picMkLst>
            <pc:docMk/>
            <pc:sldMk cId="2479866129" sldId="2147474128"/>
            <ac:picMk id="12" creationId="{06BC4D92-1838-7541-867B-064EE453B35B}"/>
          </ac:picMkLst>
        </pc:picChg>
        <pc:picChg chg="del">
          <ac:chgData name="Simonart Laurent" userId="0325c63d-1908-498f-baac-9cd55b97acc5" providerId="ADAL" clId="{1DAE222F-78AA-407B-9BAD-C00E935AB942}" dt="2024-01-15T14:41:02.879" v="696" actId="478"/>
          <ac:picMkLst>
            <pc:docMk/>
            <pc:sldMk cId="2479866129" sldId="2147474128"/>
            <ac:picMk id="13" creationId="{53FB7338-6A31-E496-519D-278C0CFE951F}"/>
          </ac:picMkLst>
        </pc:picChg>
        <pc:picChg chg="del">
          <ac:chgData name="Simonart Laurent" userId="0325c63d-1908-498f-baac-9cd55b97acc5" providerId="ADAL" clId="{1DAE222F-78AA-407B-9BAD-C00E935AB942}" dt="2024-01-15T14:41:02.013" v="695" actId="478"/>
          <ac:picMkLst>
            <pc:docMk/>
            <pc:sldMk cId="2479866129" sldId="2147474128"/>
            <ac:picMk id="16" creationId="{377A060D-F13C-9D52-D500-39CA11E2D08C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25" creationId="{698621E1-C750-21C3-F5F4-06EAFB38A15D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26" creationId="{B77C5A62-DD54-F78E-68D5-240B0528A62A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27" creationId="{D3B43B89-17FC-888C-9319-01E09AE51ED2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32" creationId="{5DB9946B-0C7A-7A96-3260-3FBDEF72DF79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33" creationId="{368CA241-4802-D783-E88A-7885D6A5ADC2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34" creationId="{51DC1134-FCA3-D50D-8772-F90ECB7395A3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36" creationId="{7937FAB4-A3B1-3C05-2513-51ED0271BDB5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37" creationId="{51355567-B041-F82E-9D31-614F5D07620D}"/>
          </ac:picMkLst>
        </pc:picChg>
        <pc:picChg chg="del">
          <ac:chgData name="Simonart Laurent" userId="0325c63d-1908-498f-baac-9cd55b97acc5" providerId="ADAL" clId="{1DAE222F-78AA-407B-9BAD-C00E935AB942}" dt="2024-01-15T19:55:47.035" v="2213" actId="478"/>
          <ac:picMkLst>
            <pc:docMk/>
            <pc:sldMk cId="2479866129" sldId="2147474128"/>
            <ac:picMk id="38" creationId="{51836C0E-F519-25F1-18D2-953952C79945}"/>
          </ac:picMkLst>
        </pc:picChg>
        <pc:picChg chg="add del mod">
          <ac:chgData name="Simonart Laurent" userId="0325c63d-1908-498f-baac-9cd55b97acc5" providerId="ADAL" clId="{1DAE222F-78AA-407B-9BAD-C00E935AB942}" dt="2024-01-15T20:07:18.589" v="2421" actId="478"/>
          <ac:picMkLst>
            <pc:docMk/>
            <pc:sldMk cId="2479866129" sldId="2147474128"/>
            <ac:picMk id="1026" creationId="{C799671D-B6B9-F61E-06F1-309461F5121D}"/>
          </ac:picMkLst>
        </pc:picChg>
      </pc:sldChg>
      <pc:sldChg chg="addSp delSp modSp add del mod">
        <pc:chgData name="Simonart Laurent" userId="0325c63d-1908-498f-baac-9cd55b97acc5" providerId="ADAL" clId="{1DAE222F-78AA-407B-9BAD-C00E935AB942}" dt="2024-01-17T15:06:29.200" v="17685" actId="47"/>
        <pc:sldMkLst>
          <pc:docMk/>
          <pc:sldMk cId="3626976588" sldId="2147474129"/>
        </pc:sldMkLst>
        <pc:spChg chg="del">
          <ac:chgData name="Simonart Laurent" userId="0325c63d-1908-498f-baac-9cd55b97acc5" providerId="ADAL" clId="{1DAE222F-78AA-407B-9BAD-C00E935AB942}" dt="2024-01-15T14:42:56.930" v="731" actId="478"/>
          <ac:spMkLst>
            <pc:docMk/>
            <pc:sldMk cId="3626976588" sldId="2147474129"/>
            <ac:spMk id="4" creationId="{61A1BC9B-888F-6740-57ED-10B7C9468A0E}"/>
          </ac:spMkLst>
        </pc:spChg>
        <pc:spChg chg="del">
          <ac:chgData name="Simonart Laurent" userId="0325c63d-1908-498f-baac-9cd55b97acc5" providerId="ADAL" clId="{1DAE222F-78AA-407B-9BAD-C00E935AB942}" dt="2024-01-15T14:42:59.331" v="732" actId="478"/>
          <ac:spMkLst>
            <pc:docMk/>
            <pc:sldMk cId="3626976588" sldId="2147474129"/>
            <ac:spMk id="5" creationId="{07345700-68A1-5343-1916-A97FB5683383}"/>
          </ac:spMkLst>
        </pc:spChg>
        <pc:spChg chg="del">
          <ac:chgData name="Simonart Laurent" userId="0325c63d-1908-498f-baac-9cd55b97acc5" providerId="ADAL" clId="{1DAE222F-78AA-407B-9BAD-C00E935AB942}" dt="2024-01-15T14:42:59.331" v="732" actId="478"/>
          <ac:spMkLst>
            <pc:docMk/>
            <pc:sldMk cId="3626976588" sldId="2147474129"/>
            <ac:spMk id="6" creationId="{469CB907-39F7-712B-0A35-810603EB95F4}"/>
          </ac:spMkLst>
        </pc:spChg>
        <pc:spChg chg="add del mod">
          <ac:chgData name="Simonart Laurent" userId="0325c63d-1908-498f-baac-9cd55b97acc5" providerId="ADAL" clId="{1DAE222F-78AA-407B-9BAD-C00E935AB942}" dt="2024-01-15T20:26:46.808" v="2607" actId="478"/>
          <ac:spMkLst>
            <pc:docMk/>
            <pc:sldMk cId="3626976588" sldId="2147474129"/>
            <ac:spMk id="7" creationId="{D6A1B49A-7640-D3CE-AFA4-2633E3508C7F}"/>
          </ac:spMkLst>
        </pc:spChg>
        <pc:spChg chg="mod">
          <ac:chgData name="Simonart Laurent" userId="0325c63d-1908-498f-baac-9cd55b97acc5" providerId="ADAL" clId="{1DAE222F-78AA-407B-9BAD-C00E935AB942}" dt="2024-01-16T11:02:35.660" v="4082" actId="20577"/>
          <ac:spMkLst>
            <pc:docMk/>
            <pc:sldMk cId="3626976588" sldId="2147474129"/>
            <ac:spMk id="18" creationId="{D0DF3FB0-37B2-4B42-6ACE-55F115C51AB0}"/>
          </ac:spMkLst>
        </pc:spChg>
        <pc:spChg chg="del">
          <ac:chgData name="Simonart Laurent" userId="0325c63d-1908-498f-baac-9cd55b97acc5" providerId="ADAL" clId="{1DAE222F-78AA-407B-9BAD-C00E935AB942}" dt="2024-01-15T14:42:59.331" v="732" actId="478"/>
          <ac:spMkLst>
            <pc:docMk/>
            <pc:sldMk cId="3626976588" sldId="2147474129"/>
            <ac:spMk id="19" creationId="{ADA21837-7486-BCFF-EFEC-BC36DDDAB05F}"/>
          </ac:spMkLst>
        </pc:spChg>
        <pc:spChg chg="del">
          <ac:chgData name="Simonart Laurent" userId="0325c63d-1908-498f-baac-9cd55b97acc5" providerId="ADAL" clId="{1DAE222F-78AA-407B-9BAD-C00E935AB942}" dt="2024-01-15T14:42:59.331" v="732" actId="478"/>
          <ac:spMkLst>
            <pc:docMk/>
            <pc:sldMk cId="3626976588" sldId="2147474129"/>
            <ac:spMk id="20" creationId="{6BAFAAE2-507C-C079-4BDC-0E4643110157}"/>
          </ac:spMkLst>
        </pc:spChg>
        <pc:spChg chg="del">
          <ac:chgData name="Simonart Laurent" userId="0325c63d-1908-498f-baac-9cd55b97acc5" providerId="ADAL" clId="{1DAE222F-78AA-407B-9BAD-C00E935AB942}" dt="2024-01-15T14:43:02.382" v="733" actId="478"/>
          <ac:spMkLst>
            <pc:docMk/>
            <pc:sldMk cId="3626976588" sldId="2147474129"/>
            <ac:spMk id="21" creationId="{3CDCCD72-DF9A-CCF4-0923-D9E5F2A0478A}"/>
          </ac:spMkLst>
        </pc:spChg>
        <pc:spChg chg="del">
          <ac:chgData name="Simonart Laurent" userId="0325c63d-1908-498f-baac-9cd55b97acc5" providerId="ADAL" clId="{1DAE222F-78AA-407B-9BAD-C00E935AB942}" dt="2024-01-15T14:42:59.331" v="732" actId="478"/>
          <ac:spMkLst>
            <pc:docMk/>
            <pc:sldMk cId="3626976588" sldId="2147474129"/>
            <ac:spMk id="23" creationId="{9C02F8EA-8DD0-65E9-FE68-CF8AB0197822}"/>
          </ac:spMkLst>
        </pc:spChg>
        <pc:spChg chg="del">
          <ac:chgData name="Simonart Laurent" userId="0325c63d-1908-498f-baac-9cd55b97acc5" providerId="ADAL" clId="{1DAE222F-78AA-407B-9BAD-C00E935AB942}" dt="2024-01-15T14:42:59.331" v="732" actId="478"/>
          <ac:spMkLst>
            <pc:docMk/>
            <pc:sldMk cId="3626976588" sldId="2147474129"/>
            <ac:spMk id="35" creationId="{D9621077-158A-E6EE-BF9E-7B567719378E}"/>
          </ac:spMkLst>
        </pc:spChg>
        <pc:picChg chg="del">
          <ac:chgData name="Simonart Laurent" userId="0325c63d-1908-498f-baac-9cd55b97acc5" providerId="ADAL" clId="{1DAE222F-78AA-407B-9BAD-C00E935AB942}" dt="2024-01-15T14:43:02.382" v="733" actId="478"/>
          <ac:picMkLst>
            <pc:docMk/>
            <pc:sldMk cId="3626976588" sldId="2147474129"/>
            <ac:picMk id="25" creationId="{698621E1-C750-21C3-F5F4-06EAFB38A15D}"/>
          </ac:picMkLst>
        </pc:picChg>
        <pc:picChg chg="del">
          <ac:chgData name="Simonart Laurent" userId="0325c63d-1908-498f-baac-9cd55b97acc5" providerId="ADAL" clId="{1DAE222F-78AA-407B-9BAD-C00E935AB942}" dt="2024-01-15T14:43:02.382" v="733" actId="478"/>
          <ac:picMkLst>
            <pc:docMk/>
            <pc:sldMk cId="3626976588" sldId="2147474129"/>
            <ac:picMk id="26" creationId="{B77C5A62-DD54-F78E-68D5-240B0528A62A}"/>
          </ac:picMkLst>
        </pc:picChg>
        <pc:picChg chg="del">
          <ac:chgData name="Simonart Laurent" userId="0325c63d-1908-498f-baac-9cd55b97acc5" providerId="ADAL" clId="{1DAE222F-78AA-407B-9BAD-C00E935AB942}" dt="2024-01-15T14:43:02.382" v="733" actId="478"/>
          <ac:picMkLst>
            <pc:docMk/>
            <pc:sldMk cId="3626976588" sldId="2147474129"/>
            <ac:picMk id="27" creationId="{D3B43B89-17FC-888C-9319-01E09AE51ED2}"/>
          </ac:picMkLst>
        </pc:picChg>
        <pc:picChg chg="del">
          <ac:chgData name="Simonart Laurent" userId="0325c63d-1908-498f-baac-9cd55b97acc5" providerId="ADAL" clId="{1DAE222F-78AA-407B-9BAD-C00E935AB942}" dt="2024-01-15T14:42:59.331" v="732" actId="478"/>
          <ac:picMkLst>
            <pc:docMk/>
            <pc:sldMk cId="3626976588" sldId="2147474129"/>
            <ac:picMk id="32" creationId="{5DB9946B-0C7A-7A96-3260-3FBDEF72DF79}"/>
          </ac:picMkLst>
        </pc:picChg>
        <pc:picChg chg="del">
          <ac:chgData name="Simonart Laurent" userId="0325c63d-1908-498f-baac-9cd55b97acc5" providerId="ADAL" clId="{1DAE222F-78AA-407B-9BAD-C00E935AB942}" dt="2024-01-15T14:42:59.331" v="732" actId="478"/>
          <ac:picMkLst>
            <pc:docMk/>
            <pc:sldMk cId="3626976588" sldId="2147474129"/>
            <ac:picMk id="33" creationId="{368CA241-4802-D783-E88A-7885D6A5ADC2}"/>
          </ac:picMkLst>
        </pc:picChg>
        <pc:picChg chg="del">
          <ac:chgData name="Simonart Laurent" userId="0325c63d-1908-498f-baac-9cd55b97acc5" providerId="ADAL" clId="{1DAE222F-78AA-407B-9BAD-C00E935AB942}" dt="2024-01-15T14:42:59.331" v="732" actId="478"/>
          <ac:picMkLst>
            <pc:docMk/>
            <pc:sldMk cId="3626976588" sldId="2147474129"/>
            <ac:picMk id="34" creationId="{51DC1134-FCA3-D50D-8772-F90ECB7395A3}"/>
          </ac:picMkLst>
        </pc:picChg>
        <pc:picChg chg="del">
          <ac:chgData name="Simonart Laurent" userId="0325c63d-1908-498f-baac-9cd55b97acc5" providerId="ADAL" clId="{1DAE222F-78AA-407B-9BAD-C00E935AB942}" dt="2024-01-15T14:42:59.331" v="732" actId="478"/>
          <ac:picMkLst>
            <pc:docMk/>
            <pc:sldMk cId="3626976588" sldId="2147474129"/>
            <ac:picMk id="36" creationId="{7937FAB4-A3B1-3C05-2513-51ED0271BDB5}"/>
          </ac:picMkLst>
        </pc:picChg>
        <pc:picChg chg="del">
          <ac:chgData name="Simonart Laurent" userId="0325c63d-1908-498f-baac-9cd55b97acc5" providerId="ADAL" clId="{1DAE222F-78AA-407B-9BAD-C00E935AB942}" dt="2024-01-15T14:42:59.331" v="732" actId="478"/>
          <ac:picMkLst>
            <pc:docMk/>
            <pc:sldMk cId="3626976588" sldId="2147474129"/>
            <ac:picMk id="37" creationId="{51355567-B041-F82E-9D31-614F5D07620D}"/>
          </ac:picMkLst>
        </pc:picChg>
        <pc:picChg chg="del">
          <ac:chgData name="Simonart Laurent" userId="0325c63d-1908-498f-baac-9cd55b97acc5" providerId="ADAL" clId="{1DAE222F-78AA-407B-9BAD-C00E935AB942}" dt="2024-01-15T14:42:59.331" v="732" actId="478"/>
          <ac:picMkLst>
            <pc:docMk/>
            <pc:sldMk cId="3626976588" sldId="2147474129"/>
            <ac:picMk id="38" creationId="{51836C0E-F519-25F1-18D2-953952C79945}"/>
          </ac:picMkLst>
        </pc:picChg>
      </pc:sldChg>
      <pc:sldChg chg="addSp delSp modSp add mod ord">
        <pc:chgData name="Simonart Laurent" userId="0325c63d-1908-498f-baac-9cd55b97acc5" providerId="ADAL" clId="{1DAE222F-78AA-407B-9BAD-C00E935AB942}" dt="2024-01-16T12:12:17.614" v="4215" actId="5793"/>
        <pc:sldMkLst>
          <pc:docMk/>
          <pc:sldMk cId="157452203" sldId="2147474130"/>
        </pc:sldMkLst>
        <pc:spChg chg="mod">
          <ac:chgData name="Simonart Laurent" userId="0325c63d-1908-498f-baac-9cd55b97acc5" providerId="ADAL" clId="{1DAE222F-78AA-407B-9BAD-C00E935AB942}" dt="2024-01-15T14:45:40.899" v="946" actId="20577"/>
          <ac:spMkLst>
            <pc:docMk/>
            <pc:sldMk cId="157452203" sldId="2147474130"/>
            <ac:spMk id="2" creationId="{BC0192A6-5215-FDB0-AEE7-E65C5000A29B}"/>
          </ac:spMkLst>
        </pc:spChg>
        <pc:spChg chg="del mod">
          <ac:chgData name="Simonart Laurent" userId="0325c63d-1908-498f-baac-9cd55b97acc5" providerId="ADAL" clId="{1DAE222F-78AA-407B-9BAD-C00E935AB942}" dt="2024-01-15T15:33:23.166" v="1147" actId="478"/>
          <ac:spMkLst>
            <pc:docMk/>
            <pc:sldMk cId="157452203" sldId="2147474130"/>
            <ac:spMk id="4" creationId="{61A1BC9B-888F-6740-57ED-10B7C9468A0E}"/>
          </ac:spMkLst>
        </pc:spChg>
        <pc:spChg chg="del">
          <ac:chgData name="Simonart Laurent" userId="0325c63d-1908-498f-baac-9cd55b97acc5" providerId="ADAL" clId="{1DAE222F-78AA-407B-9BAD-C00E935AB942}" dt="2024-01-15T15:33:23.166" v="1147" actId="478"/>
          <ac:spMkLst>
            <pc:docMk/>
            <pc:sldMk cId="157452203" sldId="2147474130"/>
            <ac:spMk id="5" creationId="{07345700-68A1-5343-1916-A97FB5683383}"/>
          </ac:spMkLst>
        </pc:spChg>
        <pc:spChg chg="del">
          <ac:chgData name="Simonart Laurent" userId="0325c63d-1908-498f-baac-9cd55b97acc5" providerId="ADAL" clId="{1DAE222F-78AA-407B-9BAD-C00E935AB942}" dt="2024-01-15T15:33:23.166" v="1147" actId="478"/>
          <ac:spMkLst>
            <pc:docMk/>
            <pc:sldMk cId="157452203" sldId="2147474130"/>
            <ac:spMk id="6" creationId="{469CB907-39F7-712B-0A35-810603EB95F4}"/>
          </ac:spMkLst>
        </pc:spChg>
        <pc:spChg chg="add del mod">
          <ac:chgData name="Simonart Laurent" userId="0325c63d-1908-498f-baac-9cd55b97acc5" providerId="ADAL" clId="{1DAE222F-78AA-407B-9BAD-C00E935AB942}" dt="2024-01-15T15:35:52.780" v="1167" actId="478"/>
          <ac:spMkLst>
            <pc:docMk/>
            <pc:sldMk cId="157452203" sldId="2147474130"/>
            <ac:spMk id="7" creationId="{BB7375EF-296A-A955-6924-6363C1841EA5}"/>
          </ac:spMkLst>
        </pc:spChg>
        <pc:spChg chg="add del mod">
          <ac:chgData name="Simonart Laurent" userId="0325c63d-1908-498f-baac-9cd55b97acc5" providerId="ADAL" clId="{1DAE222F-78AA-407B-9BAD-C00E935AB942}" dt="2024-01-15T15:48:30.988" v="1785" actId="478"/>
          <ac:spMkLst>
            <pc:docMk/>
            <pc:sldMk cId="157452203" sldId="2147474130"/>
            <ac:spMk id="8" creationId="{02B28297-18DF-8BCF-77A4-96212DD2F16F}"/>
          </ac:spMkLst>
        </pc:spChg>
        <pc:spChg chg="add mod">
          <ac:chgData name="Simonart Laurent" userId="0325c63d-1908-498f-baac-9cd55b97acc5" providerId="ADAL" clId="{1DAE222F-78AA-407B-9BAD-C00E935AB942}" dt="2024-01-16T12:12:17.614" v="4215" actId="5793"/>
          <ac:spMkLst>
            <pc:docMk/>
            <pc:sldMk cId="157452203" sldId="2147474130"/>
            <ac:spMk id="10" creationId="{8E3B21CE-5063-6E41-55BD-D25646414B8F}"/>
          </ac:spMkLst>
        </pc:spChg>
        <pc:spChg chg="add mod">
          <ac:chgData name="Simonart Laurent" userId="0325c63d-1908-498f-baac-9cd55b97acc5" providerId="ADAL" clId="{1DAE222F-78AA-407B-9BAD-C00E935AB942}" dt="2024-01-15T15:54:44.868" v="2196" actId="692"/>
          <ac:spMkLst>
            <pc:docMk/>
            <pc:sldMk cId="157452203" sldId="2147474130"/>
            <ac:spMk id="11" creationId="{F5F22613-26C7-08DC-B99A-AEACBF5692F1}"/>
          </ac:spMkLst>
        </pc:spChg>
        <pc:spChg chg="mod">
          <ac:chgData name="Simonart Laurent" userId="0325c63d-1908-498f-baac-9cd55b97acc5" providerId="ADAL" clId="{1DAE222F-78AA-407B-9BAD-C00E935AB942}" dt="2024-01-16T12:08:54.808" v="4101" actId="20577"/>
          <ac:spMkLst>
            <pc:docMk/>
            <pc:sldMk cId="157452203" sldId="2147474130"/>
            <ac:spMk id="18" creationId="{D0DF3FB0-37B2-4B42-6ACE-55F115C51AB0}"/>
          </ac:spMkLst>
        </pc:spChg>
        <pc:spChg chg="del">
          <ac:chgData name="Simonart Laurent" userId="0325c63d-1908-498f-baac-9cd55b97acc5" providerId="ADAL" clId="{1DAE222F-78AA-407B-9BAD-C00E935AB942}" dt="2024-01-15T15:33:26.373" v="1148" actId="478"/>
          <ac:spMkLst>
            <pc:docMk/>
            <pc:sldMk cId="157452203" sldId="2147474130"/>
            <ac:spMk id="19" creationId="{ADA21837-7486-BCFF-EFEC-BC36DDDAB05F}"/>
          </ac:spMkLst>
        </pc:spChg>
        <pc:spChg chg="del">
          <ac:chgData name="Simonart Laurent" userId="0325c63d-1908-498f-baac-9cd55b97acc5" providerId="ADAL" clId="{1DAE222F-78AA-407B-9BAD-C00E935AB942}" dt="2024-01-15T15:33:26.373" v="1148" actId="478"/>
          <ac:spMkLst>
            <pc:docMk/>
            <pc:sldMk cId="157452203" sldId="2147474130"/>
            <ac:spMk id="20" creationId="{6BAFAAE2-507C-C079-4BDC-0E4643110157}"/>
          </ac:spMkLst>
        </pc:spChg>
        <pc:spChg chg="del">
          <ac:chgData name="Simonart Laurent" userId="0325c63d-1908-498f-baac-9cd55b97acc5" providerId="ADAL" clId="{1DAE222F-78AA-407B-9BAD-C00E935AB942}" dt="2024-01-15T15:33:14.933" v="1145" actId="478"/>
          <ac:spMkLst>
            <pc:docMk/>
            <pc:sldMk cId="157452203" sldId="2147474130"/>
            <ac:spMk id="21" creationId="{3CDCCD72-DF9A-CCF4-0923-D9E5F2A0478A}"/>
          </ac:spMkLst>
        </pc:spChg>
        <pc:spChg chg="del">
          <ac:chgData name="Simonart Laurent" userId="0325c63d-1908-498f-baac-9cd55b97acc5" providerId="ADAL" clId="{1DAE222F-78AA-407B-9BAD-C00E935AB942}" dt="2024-01-15T15:33:17.410" v="1146" actId="478"/>
          <ac:spMkLst>
            <pc:docMk/>
            <pc:sldMk cId="157452203" sldId="2147474130"/>
            <ac:spMk id="23" creationId="{9C02F8EA-8DD0-65E9-FE68-CF8AB0197822}"/>
          </ac:spMkLst>
        </pc:spChg>
        <pc:spChg chg="del">
          <ac:chgData name="Simonart Laurent" userId="0325c63d-1908-498f-baac-9cd55b97acc5" providerId="ADAL" clId="{1DAE222F-78AA-407B-9BAD-C00E935AB942}" dt="2024-01-15T15:33:17.410" v="1146" actId="478"/>
          <ac:spMkLst>
            <pc:docMk/>
            <pc:sldMk cId="157452203" sldId="2147474130"/>
            <ac:spMk id="35" creationId="{D9621077-158A-E6EE-BF9E-7B567719378E}"/>
          </ac:spMkLst>
        </pc:sp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25" creationId="{698621E1-C750-21C3-F5F4-06EAFB38A15D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26" creationId="{B77C5A62-DD54-F78E-68D5-240B0528A62A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27" creationId="{D3B43B89-17FC-888C-9319-01E09AE51ED2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32" creationId="{5DB9946B-0C7A-7A96-3260-3FBDEF72DF79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33" creationId="{368CA241-4802-D783-E88A-7885D6A5ADC2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34" creationId="{51DC1134-FCA3-D50D-8772-F90ECB7395A3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36" creationId="{7937FAB4-A3B1-3C05-2513-51ED0271BDB5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37" creationId="{51355567-B041-F82E-9D31-614F5D07620D}"/>
          </ac:picMkLst>
        </pc:picChg>
        <pc:picChg chg="del">
          <ac:chgData name="Simonart Laurent" userId="0325c63d-1908-498f-baac-9cd55b97acc5" providerId="ADAL" clId="{1DAE222F-78AA-407B-9BAD-C00E935AB942}" dt="2024-01-15T15:33:17.410" v="1146" actId="478"/>
          <ac:picMkLst>
            <pc:docMk/>
            <pc:sldMk cId="157452203" sldId="2147474130"/>
            <ac:picMk id="38" creationId="{51836C0E-F519-25F1-18D2-953952C79945}"/>
          </ac:picMkLst>
        </pc:picChg>
      </pc:sldChg>
      <pc:sldChg chg="addSp delSp modSp add mod modNotesTx">
        <pc:chgData name="Simonart Laurent" userId="0325c63d-1908-498f-baac-9cd55b97acc5" providerId="ADAL" clId="{1DAE222F-78AA-407B-9BAD-C00E935AB942}" dt="2024-01-17T10:42:06.011" v="10574" actId="20577"/>
        <pc:sldMkLst>
          <pc:docMk/>
          <pc:sldMk cId="1976803992" sldId="2147474131"/>
        </pc:sldMkLst>
        <pc:spChg chg="mod">
          <ac:chgData name="Simonart Laurent" userId="0325c63d-1908-498f-baac-9cd55b97acc5" providerId="ADAL" clId="{1DAE222F-78AA-407B-9BAD-C00E935AB942}" dt="2024-01-17T09:26:37.015" v="7283" actId="20577"/>
          <ac:spMkLst>
            <pc:docMk/>
            <pc:sldMk cId="1976803992" sldId="2147474131"/>
            <ac:spMk id="2" creationId="{BC0192A6-5215-FDB0-AEE7-E65C5000A29B}"/>
          </ac:spMkLst>
        </pc:spChg>
        <pc:spChg chg="add mod ord">
          <ac:chgData name="Simonart Laurent" userId="0325c63d-1908-498f-baac-9cd55b97acc5" providerId="ADAL" clId="{1DAE222F-78AA-407B-9BAD-C00E935AB942}" dt="2024-01-17T09:37:11.344" v="7315" actId="166"/>
          <ac:spMkLst>
            <pc:docMk/>
            <pc:sldMk cId="1976803992" sldId="2147474131"/>
            <ac:spMk id="3" creationId="{09DD58A8-E46E-E4A3-C423-B8260BDF922F}"/>
          </ac:spMkLst>
        </pc:spChg>
        <pc:spChg chg="del mod">
          <ac:chgData name="Simonart Laurent" userId="0325c63d-1908-498f-baac-9cd55b97acc5" providerId="ADAL" clId="{1DAE222F-78AA-407B-9BAD-C00E935AB942}" dt="2024-01-17T09:16:03.888" v="7004" actId="478"/>
          <ac:spMkLst>
            <pc:docMk/>
            <pc:sldMk cId="1976803992" sldId="2147474131"/>
            <ac:spMk id="4" creationId="{61A1BC9B-888F-6740-57ED-10B7C9468A0E}"/>
          </ac:spMkLst>
        </pc:spChg>
        <pc:spChg chg="del">
          <ac:chgData name="Simonart Laurent" userId="0325c63d-1908-498f-baac-9cd55b97acc5" providerId="ADAL" clId="{1DAE222F-78AA-407B-9BAD-C00E935AB942}" dt="2024-01-17T09:12:57.327" v="6991" actId="478"/>
          <ac:spMkLst>
            <pc:docMk/>
            <pc:sldMk cId="1976803992" sldId="2147474131"/>
            <ac:spMk id="5" creationId="{07345700-68A1-5343-1916-A97FB5683383}"/>
          </ac:spMkLst>
        </pc:spChg>
        <pc:spChg chg="del">
          <ac:chgData name="Simonart Laurent" userId="0325c63d-1908-498f-baac-9cd55b97acc5" providerId="ADAL" clId="{1DAE222F-78AA-407B-9BAD-C00E935AB942}" dt="2024-01-17T09:12:57.327" v="6991" actId="478"/>
          <ac:spMkLst>
            <pc:docMk/>
            <pc:sldMk cId="1976803992" sldId="2147474131"/>
            <ac:spMk id="6" creationId="{469CB907-39F7-712B-0A35-810603EB95F4}"/>
          </ac:spMkLst>
        </pc:spChg>
        <pc:spChg chg="add mod ord">
          <ac:chgData name="Simonart Laurent" userId="0325c63d-1908-498f-baac-9cd55b97acc5" providerId="ADAL" clId="{1DAE222F-78AA-407B-9BAD-C00E935AB942}" dt="2024-01-17T09:40:10.905" v="7381" actId="207"/>
          <ac:spMkLst>
            <pc:docMk/>
            <pc:sldMk cId="1976803992" sldId="2147474131"/>
            <ac:spMk id="7" creationId="{706F46BA-B4DE-9BB0-05AF-076661884670}"/>
          </ac:spMkLst>
        </pc:spChg>
        <pc:spChg chg="add mod ord">
          <ac:chgData name="Simonart Laurent" userId="0325c63d-1908-498f-baac-9cd55b97acc5" providerId="ADAL" clId="{1DAE222F-78AA-407B-9BAD-C00E935AB942}" dt="2024-01-17T09:40:26.818" v="7384" actId="1037"/>
          <ac:spMkLst>
            <pc:docMk/>
            <pc:sldMk cId="1976803992" sldId="2147474131"/>
            <ac:spMk id="8" creationId="{A7328CB8-20F4-77C2-3F18-65C2D55620B1}"/>
          </ac:spMkLst>
        </pc:spChg>
        <pc:spChg chg="add mod ord">
          <ac:chgData name="Simonart Laurent" userId="0325c63d-1908-498f-baac-9cd55b97acc5" providerId="ADAL" clId="{1DAE222F-78AA-407B-9BAD-C00E935AB942}" dt="2024-01-17T09:40:20.212" v="7383" actId="1038"/>
          <ac:spMkLst>
            <pc:docMk/>
            <pc:sldMk cId="1976803992" sldId="2147474131"/>
            <ac:spMk id="10" creationId="{33EA8419-58C3-5E35-4BCA-731760950078}"/>
          </ac:spMkLst>
        </pc:spChg>
        <pc:spChg chg="add del mod">
          <ac:chgData name="Simonart Laurent" userId="0325c63d-1908-498f-baac-9cd55b97acc5" providerId="ADAL" clId="{1DAE222F-78AA-407B-9BAD-C00E935AB942}" dt="2024-01-17T09:16:07.511" v="7005" actId="478"/>
          <ac:spMkLst>
            <pc:docMk/>
            <pc:sldMk cId="1976803992" sldId="2147474131"/>
            <ac:spMk id="12" creationId="{38AAC8CA-0858-B2A0-C94C-C485B504DB96}"/>
          </ac:spMkLst>
        </pc:spChg>
        <pc:spChg chg="add mod">
          <ac:chgData name="Simonart Laurent" userId="0325c63d-1908-498f-baac-9cd55b97acc5" providerId="ADAL" clId="{1DAE222F-78AA-407B-9BAD-C00E935AB942}" dt="2024-01-17T09:25:55.607" v="7235" actId="20577"/>
          <ac:spMkLst>
            <pc:docMk/>
            <pc:sldMk cId="1976803992" sldId="2147474131"/>
            <ac:spMk id="14" creationId="{AD166E3D-7F55-5854-E495-8926209D0CA9}"/>
          </ac:spMkLst>
        </pc:spChg>
        <pc:spChg chg="add del">
          <ac:chgData name="Simonart Laurent" userId="0325c63d-1908-498f-baac-9cd55b97acc5" providerId="ADAL" clId="{1DAE222F-78AA-407B-9BAD-C00E935AB942}" dt="2024-01-17T09:18:53.037" v="7024" actId="478"/>
          <ac:spMkLst>
            <pc:docMk/>
            <pc:sldMk cId="1976803992" sldId="2147474131"/>
            <ac:spMk id="16" creationId="{86A68951-2BDE-7156-C037-A9B16BCBB94D}"/>
          </ac:spMkLst>
        </pc:spChg>
        <pc:spChg chg="add mod">
          <ac:chgData name="Simonart Laurent" userId="0325c63d-1908-498f-baac-9cd55b97acc5" providerId="ADAL" clId="{1DAE222F-78AA-407B-9BAD-C00E935AB942}" dt="2024-01-17T09:24:19.092" v="7176" actId="1038"/>
          <ac:spMkLst>
            <pc:docMk/>
            <pc:sldMk cId="1976803992" sldId="2147474131"/>
            <ac:spMk id="17" creationId="{636C6406-880A-173E-B548-A9ECE8C23AE7}"/>
          </ac:spMkLst>
        </pc:spChg>
        <pc:spChg chg="del mod">
          <ac:chgData name="Simonart Laurent" userId="0325c63d-1908-498f-baac-9cd55b97acc5" providerId="ADAL" clId="{1DAE222F-78AA-407B-9BAD-C00E935AB942}" dt="2024-01-17T09:25:59.361" v="7236" actId="478"/>
          <ac:spMkLst>
            <pc:docMk/>
            <pc:sldMk cId="1976803992" sldId="2147474131"/>
            <ac:spMk id="18" creationId="{D0DF3FB0-37B2-4B42-6ACE-55F115C51AB0}"/>
          </ac:spMkLst>
        </pc:spChg>
        <pc:spChg chg="del">
          <ac:chgData name="Simonart Laurent" userId="0325c63d-1908-498f-baac-9cd55b97acc5" providerId="ADAL" clId="{1DAE222F-78AA-407B-9BAD-C00E935AB942}" dt="2024-01-17T09:12:57.327" v="6991" actId="478"/>
          <ac:spMkLst>
            <pc:docMk/>
            <pc:sldMk cId="1976803992" sldId="2147474131"/>
            <ac:spMk id="19" creationId="{ADA21837-7486-BCFF-EFEC-BC36DDDAB05F}"/>
          </ac:spMkLst>
        </pc:spChg>
        <pc:spChg chg="del">
          <ac:chgData name="Simonart Laurent" userId="0325c63d-1908-498f-baac-9cd55b97acc5" providerId="ADAL" clId="{1DAE222F-78AA-407B-9BAD-C00E935AB942}" dt="2024-01-17T09:12:57.327" v="6991" actId="478"/>
          <ac:spMkLst>
            <pc:docMk/>
            <pc:sldMk cId="1976803992" sldId="2147474131"/>
            <ac:spMk id="20" creationId="{6BAFAAE2-507C-C079-4BDC-0E4643110157}"/>
          </ac:spMkLst>
        </pc:spChg>
        <pc:spChg chg="del mod">
          <ac:chgData name="Simonart Laurent" userId="0325c63d-1908-498f-baac-9cd55b97acc5" providerId="ADAL" clId="{1DAE222F-78AA-407B-9BAD-C00E935AB942}" dt="2024-01-17T09:32:08.200" v="7291" actId="478"/>
          <ac:spMkLst>
            <pc:docMk/>
            <pc:sldMk cId="1976803992" sldId="2147474131"/>
            <ac:spMk id="21" creationId="{3CDCCD72-DF9A-CCF4-0923-D9E5F2A0478A}"/>
          </ac:spMkLst>
        </pc:spChg>
        <pc:spChg chg="add mod">
          <ac:chgData name="Simonart Laurent" userId="0325c63d-1908-498f-baac-9cd55b97acc5" providerId="ADAL" clId="{1DAE222F-78AA-407B-9BAD-C00E935AB942}" dt="2024-01-17T09:24:19.092" v="7176" actId="1038"/>
          <ac:spMkLst>
            <pc:docMk/>
            <pc:sldMk cId="1976803992" sldId="2147474131"/>
            <ac:spMk id="22" creationId="{4CAF3BAC-E395-F45B-736B-C57572047652}"/>
          </ac:spMkLst>
        </pc:spChg>
        <pc:spChg chg="del">
          <ac:chgData name="Simonart Laurent" userId="0325c63d-1908-498f-baac-9cd55b97acc5" providerId="ADAL" clId="{1DAE222F-78AA-407B-9BAD-C00E935AB942}" dt="2024-01-17T09:12:57.327" v="6991" actId="478"/>
          <ac:spMkLst>
            <pc:docMk/>
            <pc:sldMk cId="1976803992" sldId="2147474131"/>
            <ac:spMk id="23" creationId="{9C02F8EA-8DD0-65E9-FE68-CF8AB0197822}"/>
          </ac:spMkLst>
        </pc:spChg>
        <pc:spChg chg="add mod">
          <ac:chgData name="Simonart Laurent" userId="0325c63d-1908-498f-baac-9cd55b97acc5" providerId="ADAL" clId="{1DAE222F-78AA-407B-9BAD-C00E935AB942}" dt="2024-01-17T09:25:26.072" v="7210" actId="1076"/>
          <ac:spMkLst>
            <pc:docMk/>
            <pc:sldMk cId="1976803992" sldId="2147474131"/>
            <ac:spMk id="24" creationId="{AB14F47F-8343-A1B9-1697-6074CC47AC0A}"/>
          </ac:spMkLst>
        </pc:spChg>
        <pc:spChg chg="add mod">
          <ac:chgData name="Simonart Laurent" userId="0325c63d-1908-498f-baac-9cd55b97acc5" providerId="ADAL" clId="{1DAE222F-78AA-407B-9BAD-C00E935AB942}" dt="2024-01-17T09:25:46.636" v="7231" actId="6549"/>
          <ac:spMkLst>
            <pc:docMk/>
            <pc:sldMk cId="1976803992" sldId="2147474131"/>
            <ac:spMk id="28" creationId="{1B79ED6E-25AD-E60C-2CA9-43BA7E3F0C66}"/>
          </ac:spMkLst>
        </pc:spChg>
        <pc:spChg chg="add del">
          <ac:chgData name="Simonart Laurent" userId="0325c63d-1908-498f-baac-9cd55b97acc5" providerId="ADAL" clId="{1DAE222F-78AA-407B-9BAD-C00E935AB942}" dt="2024-01-17T09:31:44.193" v="7285" actId="478"/>
          <ac:spMkLst>
            <pc:docMk/>
            <pc:sldMk cId="1976803992" sldId="2147474131"/>
            <ac:spMk id="29" creationId="{BA4C5D61-946D-AA89-D433-369C1640C394}"/>
          </ac:spMkLst>
        </pc:spChg>
        <pc:spChg chg="add mod">
          <ac:chgData name="Simonart Laurent" userId="0325c63d-1908-498f-baac-9cd55b97acc5" providerId="ADAL" clId="{1DAE222F-78AA-407B-9BAD-C00E935AB942}" dt="2024-01-17T09:46:19.492" v="7528" actId="1076"/>
          <ac:spMkLst>
            <pc:docMk/>
            <pc:sldMk cId="1976803992" sldId="2147474131"/>
            <ac:spMk id="31" creationId="{4198E281-D1C5-7A73-2A68-E283CE9D0650}"/>
          </ac:spMkLst>
        </pc:spChg>
        <pc:spChg chg="del">
          <ac:chgData name="Simonart Laurent" userId="0325c63d-1908-498f-baac-9cd55b97acc5" providerId="ADAL" clId="{1DAE222F-78AA-407B-9BAD-C00E935AB942}" dt="2024-01-17T09:12:57.327" v="6991" actId="478"/>
          <ac:spMkLst>
            <pc:docMk/>
            <pc:sldMk cId="1976803992" sldId="2147474131"/>
            <ac:spMk id="35" creationId="{D9621077-158A-E6EE-BF9E-7B567719378E}"/>
          </ac:spMkLst>
        </pc:spChg>
        <pc:spChg chg="add mod">
          <ac:chgData name="Simonart Laurent" userId="0325c63d-1908-498f-baac-9cd55b97acc5" providerId="ADAL" clId="{1DAE222F-78AA-407B-9BAD-C00E935AB942}" dt="2024-01-17T09:46:09.452" v="7527" actId="1076"/>
          <ac:spMkLst>
            <pc:docMk/>
            <pc:sldMk cId="1976803992" sldId="2147474131"/>
            <ac:spMk id="39" creationId="{8012E33C-9F1C-233A-CBEB-9362B22D4BCD}"/>
          </ac:spMkLst>
        </pc:spChg>
        <pc:spChg chg="add del mod">
          <ac:chgData name="Simonart Laurent" userId="0325c63d-1908-498f-baac-9cd55b97acc5" providerId="ADAL" clId="{1DAE222F-78AA-407B-9BAD-C00E935AB942}" dt="2024-01-17T09:40:42.294" v="7387" actId="478"/>
          <ac:spMkLst>
            <pc:docMk/>
            <pc:sldMk cId="1976803992" sldId="2147474131"/>
            <ac:spMk id="40" creationId="{DF5A3485-CD8A-13E7-B50F-85636E68C29A}"/>
          </ac:spMkLst>
        </pc:spChg>
        <pc:spChg chg="add del mod">
          <ac:chgData name="Simonart Laurent" userId="0325c63d-1908-498f-baac-9cd55b97acc5" providerId="ADAL" clId="{1DAE222F-78AA-407B-9BAD-C00E935AB942}" dt="2024-01-17T09:40:42.294" v="7387" actId="478"/>
          <ac:spMkLst>
            <pc:docMk/>
            <pc:sldMk cId="1976803992" sldId="2147474131"/>
            <ac:spMk id="41" creationId="{19A4B39F-E509-6DE6-5E1C-55B7D97F9429}"/>
          </ac:spMkLst>
        </pc:spChg>
        <pc:spChg chg="add mod">
          <ac:chgData name="Simonart Laurent" userId="0325c63d-1908-498f-baac-9cd55b97acc5" providerId="ADAL" clId="{1DAE222F-78AA-407B-9BAD-C00E935AB942}" dt="2024-01-17T09:45:57.328" v="7525" actId="1036"/>
          <ac:spMkLst>
            <pc:docMk/>
            <pc:sldMk cId="1976803992" sldId="2147474131"/>
            <ac:spMk id="42" creationId="{75BA375F-D3A9-C75B-C777-0E07231F4E36}"/>
          </ac:spMkLst>
        </pc:spChg>
        <pc:spChg chg="add mod">
          <ac:chgData name="Simonart Laurent" userId="0325c63d-1908-498f-baac-9cd55b97acc5" providerId="ADAL" clId="{1DAE222F-78AA-407B-9BAD-C00E935AB942}" dt="2024-01-17T09:45:57.328" v="7525" actId="1036"/>
          <ac:spMkLst>
            <pc:docMk/>
            <pc:sldMk cId="1976803992" sldId="2147474131"/>
            <ac:spMk id="43" creationId="{1683AB63-C62A-AD64-5C77-F6C2780CABC3}"/>
          </ac:spMkLst>
        </pc:spChg>
        <pc:spChg chg="add mod">
          <ac:chgData name="Simonart Laurent" userId="0325c63d-1908-498f-baac-9cd55b97acc5" providerId="ADAL" clId="{1DAE222F-78AA-407B-9BAD-C00E935AB942}" dt="2024-01-17T09:46:37.709" v="7534" actId="20577"/>
          <ac:spMkLst>
            <pc:docMk/>
            <pc:sldMk cId="1976803992" sldId="2147474131"/>
            <ac:spMk id="45" creationId="{076924E7-44B0-322A-DB21-98CF90E010C6}"/>
          </ac:spMkLst>
        </pc:spChg>
        <pc:spChg chg="add mod">
          <ac:chgData name="Simonart Laurent" userId="0325c63d-1908-498f-baac-9cd55b97acc5" providerId="ADAL" clId="{1DAE222F-78AA-407B-9BAD-C00E935AB942}" dt="2024-01-17T09:46:51.680" v="7537" actId="207"/>
          <ac:spMkLst>
            <pc:docMk/>
            <pc:sldMk cId="1976803992" sldId="2147474131"/>
            <ac:spMk id="46" creationId="{BD893E9A-14EE-002D-052B-ECA20E7E6209}"/>
          </ac:spMkLst>
        </pc:spChg>
        <pc:spChg chg="add mod">
          <ac:chgData name="Simonart Laurent" userId="0325c63d-1908-498f-baac-9cd55b97acc5" providerId="ADAL" clId="{1DAE222F-78AA-407B-9BAD-C00E935AB942}" dt="2024-01-17T09:47:33.117" v="7544" actId="6549"/>
          <ac:spMkLst>
            <pc:docMk/>
            <pc:sldMk cId="1976803992" sldId="2147474131"/>
            <ac:spMk id="47" creationId="{B9987F24-03E1-9BFD-4E3E-30B958C9E426}"/>
          </ac:spMkLst>
        </pc:spChg>
        <pc:spChg chg="add mod">
          <ac:chgData name="Simonart Laurent" userId="0325c63d-1908-498f-baac-9cd55b97acc5" providerId="ADAL" clId="{1DAE222F-78AA-407B-9BAD-C00E935AB942}" dt="2024-01-17T09:47:53.851" v="7545" actId="207"/>
          <ac:spMkLst>
            <pc:docMk/>
            <pc:sldMk cId="1976803992" sldId="2147474131"/>
            <ac:spMk id="48" creationId="{B578EA69-C338-4631-B91B-929DEE65F867}"/>
          </ac:spMkLst>
        </pc:spChg>
        <pc:graphicFrameChg chg="add del mod">
          <ac:chgData name="Simonart Laurent" userId="0325c63d-1908-498f-baac-9cd55b97acc5" providerId="ADAL" clId="{1DAE222F-78AA-407B-9BAD-C00E935AB942}" dt="2024-01-17T09:18:37.411" v="7022" actId="478"/>
          <ac:graphicFrameMkLst>
            <pc:docMk/>
            <pc:sldMk cId="1976803992" sldId="2147474131"/>
            <ac:graphicFrameMk id="15" creationId="{5CC9EF55-C071-B6D7-477C-449C0A8BA0BB}"/>
          </ac:graphicFrameMkLst>
        </pc:graphicFrameChg>
        <pc:picChg chg="add mod">
          <ac:chgData name="Simonart Laurent" userId="0325c63d-1908-498f-baac-9cd55b97acc5" providerId="ADAL" clId="{1DAE222F-78AA-407B-9BAD-C00E935AB942}" dt="2024-01-17T09:24:19.092" v="7176" actId="1038"/>
          <ac:picMkLst>
            <pc:docMk/>
            <pc:sldMk cId="1976803992" sldId="2147474131"/>
            <ac:picMk id="13" creationId="{C210CC33-E770-4367-A334-561D4C66112B}"/>
          </ac:picMkLst>
        </pc:picChg>
        <pc:picChg chg="del mod">
          <ac:chgData name="Simonart Laurent" userId="0325c63d-1908-498f-baac-9cd55b97acc5" providerId="ADAL" clId="{1DAE222F-78AA-407B-9BAD-C00E935AB942}" dt="2024-01-17T09:32:08.200" v="7291" actId="478"/>
          <ac:picMkLst>
            <pc:docMk/>
            <pc:sldMk cId="1976803992" sldId="2147474131"/>
            <ac:picMk id="25" creationId="{698621E1-C750-21C3-F5F4-06EAFB38A15D}"/>
          </ac:picMkLst>
        </pc:picChg>
        <pc:picChg chg="del mod">
          <ac:chgData name="Simonart Laurent" userId="0325c63d-1908-498f-baac-9cd55b97acc5" providerId="ADAL" clId="{1DAE222F-78AA-407B-9BAD-C00E935AB942}" dt="2024-01-17T09:32:08.200" v="7291" actId="478"/>
          <ac:picMkLst>
            <pc:docMk/>
            <pc:sldMk cId="1976803992" sldId="2147474131"/>
            <ac:picMk id="26" creationId="{B77C5A62-DD54-F78E-68D5-240B0528A62A}"/>
          </ac:picMkLst>
        </pc:picChg>
        <pc:picChg chg="del mod">
          <ac:chgData name="Simonart Laurent" userId="0325c63d-1908-498f-baac-9cd55b97acc5" providerId="ADAL" clId="{1DAE222F-78AA-407B-9BAD-C00E935AB942}" dt="2024-01-17T09:32:08.200" v="7291" actId="478"/>
          <ac:picMkLst>
            <pc:docMk/>
            <pc:sldMk cId="1976803992" sldId="2147474131"/>
            <ac:picMk id="27" creationId="{D3B43B89-17FC-888C-9319-01E09AE51ED2}"/>
          </ac:picMkLst>
        </pc:picChg>
        <pc:picChg chg="add mod">
          <ac:chgData name="Simonart Laurent" userId="0325c63d-1908-498f-baac-9cd55b97acc5" providerId="ADAL" clId="{1DAE222F-78AA-407B-9BAD-C00E935AB942}" dt="2024-01-17T09:32:00.874" v="7290" actId="1076"/>
          <ac:picMkLst>
            <pc:docMk/>
            <pc:sldMk cId="1976803992" sldId="2147474131"/>
            <ac:picMk id="30" creationId="{9F47196C-665D-EF30-032D-6ECC087F6F42}"/>
          </ac:picMkLst>
        </pc:picChg>
        <pc:picChg chg="del">
          <ac:chgData name="Simonart Laurent" userId="0325c63d-1908-498f-baac-9cd55b97acc5" providerId="ADAL" clId="{1DAE222F-78AA-407B-9BAD-C00E935AB942}" dt="2024-01-17T09:12:57.327" v="6991" actId="478"/>
          <ac:picMkLst>
            <pc:docMk/>
            <pc:sldMk cId="1976803992" sldId="2147474131"/>
            <ac:picMk id="32" creationId="{5DB9946B-0C7A-7A96-3260-3FBDEF72DF79}"/>
          </ac:picMkLst>
        </pc:picChg>
        <pc:picChg chg="del">
          <ac:chgData name="Simonart Laurent" userId="0325c63d-1908-498f-baac-9cd55b97acc5" providerId="ADAL" clId="{1DAE222F-78AA-407B-9BAD-C00E935AB942}" dt="2024-01-17T09:12:57.327" v="6991" actId="478"/>
          <ac:picMkLst>
            <pc:docMk/>
            <pc:sldMk cId="1976803992" sldId="2147474131"/>
            <ac:picMk id="33" creationId="{368CA241-4802-D783-E88A-7885D6A5ADC2}"/>
          </ac:picMkLst>
        </pc:picChg>
        <pc:picChg chg="del">
          <ac:chgData name="Simonart Laurent" userId="0325c63d-1908-498f-baac-9cd55b97acc5" providerId="ADAL" clId="{1DAE222F-78AA-407B-9BAD-C00E935AB942}" dt="2024-01-17T09:12:57.327" v="6991" actId="478"/>
          <ac:picMkLst>
            <pc:docMk/>
            <pc:sldMk cId="1976803992" sldId="2147474131"/>
            <ac:picMk id="34" creationId="{51DC1134-FCA3-D50D-8772-F90ECB7395A3}"/>
          </ac:picMkLst>
        </pc:picChg>
        <pc:picChg chg="del">
          <ac:chgData name="Simonart Laurent" userId="0325c63d-1908-498f-baac-9cd55b97acc5" providerId="ADAL" clId="{1DAE222F-78AA-407B-9BAD-C00E935AB942}" dt="2024-01-17T09:12:57.327" v="6991" actId="478"/>
          <ac:picMkLst>
            <pc:docMk/>
            <pc:sldMk cId="1976803992" sldId="2147474131"/>
            <ac:picMk id="36" creationId="{7937FAB4-A3B1-3C05-2513-51ED0271BDB5}"/>
          </ac:picMkLst>
        </pc:picChg>
        <pc:picChg chg="del">
          <ac:chgData name="Simonart Laurent" userId="0325c63d-1908-498f-baac-9cd55b97acc5" providerId="ADAL" clId="{1DAE222F-78AA-407B-9BAD-C00E935AB942}" dt="2024-01-17T09:12:57.327" v="6991" actId="478"/>
          <ac:picMkLst>
            <pc:docMk/>
            <pc:sldMk cId="1976803992" sldId="2147474131"/>
            <ac:picMk id="37" creationId="{51355567-B041-F82E-9D31-614F5D07620D}"/>
          </ac:picMkLst>
        </pc:picChg>
        <pc:picChg chg="del">
          <ac:chgData name="Simonart Laurent" userId="0325c63d-1908-498f-baac-9cd55b97acc5" providerId="ADAL" clId="{1DAE222F-78AA-407B-9BAD-C00E935AB942}" dt="2024-01-17T09:12:57.327" v="6991" actId="478"/>
          <ac:picMkLst>
            <pc:docMk/>
            <pc:sldMk cId="1976803992" sldId="2147474131"/>
            <ac:picMk id="38" creationId="{51836C0E-F519-25F1-18D2-953952C79945}"/>
          </ac:picMkLst>
        </pc:picChg>
        <pc:picChg chg="add mod">
          <ac:chgData name="Simonart Laurent" userId="0325c63d-1908-498f-baac-9cd55b97acc5" providerId="ADAL" clId="{1DAE222F-78AA-407B-9BAD-C00E935AB942}" dt="2024-01-17T09:46:03.887" v="7526" actId="1076"/>
          <ac:picMkLst>
            <pc:docMk/>
            <pc:sldMk cId="1976803992" sldId="2147474131"/>
            <ac:picMk id="44" creationId="{1EA3E03A-D791-3F0F-092A-55854C4ED416}"/>
          </ac:picMkLst>
        </pc:picChg>
        <pc:picChg chg="add mod">
          <ac:chgData name="Simonart Laurent" userId="0325c63d-1908-498f-baac-9cd55b97acc5" providerId="ADAL" clId="{1DAE222F-78AA-407B-9BAD-C00E935AB942}" dt="2024-01-17T09:45:57.328" v="7525" actId="1036"/>
          <ac:picMkLst>
            <pc:docMk/>
            <pc:sldMk cId="1976803992" sldId="2147474131"/>
            <ac:picMk id="1028" creationId="{021A47E2-78BF-38CE-207B-FCBBDBEABDE8}"/>
          </ac:picMkLst>
        </pc:picChg>
        <pc:picChg chg="add mod">
          <ac:chgData name="Simonart Laurent" userId="0325c63d-1908-498f-baac-9cd55b97acc5" providerId="ADAL" clId="{1DAE222F-78AA-407B-9BAD-C00E935AB942}" dt="2024-01-17T09:46:03.887" v="7526" actId="1076"/>
          <ac:picMkLst>
            <pc:docMk/>
            <pc:sldMk cId="1976803992" sldId="2147474131"/>
            <ac:picMk id="1030" creationId="{D0D89E14-D0A0-E720-4CAA-CFB989E229E6}"/>
          </ac:picMkLst>
        </pc:picChg>
      </pc:sldChg>
      <pc:sldChg chg="add del">
        <pc:chgData name="Simonart Laurent" userId="0325c63d-1908-498f-baac-9cd55b97acc5" providerId="ADAL" clId="{1DAE222F-78AA-407B-9BAD-C00E935AB942}" dt="2024-01-15T20:45:37.414" v="3276" actId="47"/>
        <pc:sldMkLst>
          <pc:docMk/>
          <pc:sldMk cId="1598405110" sldId="2147474132"/>
        </pc:sldMkLst>
      </pc:sldChg>
      <pc:sldChg chg="addSp delSp modSp add del mod ord">
        <pc:chgData name="Simonart Laurent" userId="0325c63d-1908-498f-baac-9cd55b97acc5" providerId="ADAL" clId="{1DAE222F-78AA-407B-9BAD-C00E935AB942}" dt="2024-01-17T12:28:10.259" v="13145" actId="5793"/>
        <pc:sldMkLst>
          <pc:docMk/>
          <pc:sldMk cId="2950672803" sldId="2147474132"/>
        </pc:sldMkLst>
        <pc:spChg chg="mod">
          <ac:chgData name="Simonart Laurent" userId="0325c63d-1908-498f-baac-9cd55b97acc5" providerId="ADAL" clId="{1DAE222F-78AA-407B-9BAD-C00E935AB942}" dt="2024-01-17T11:37:07.254" v="11738"/>
          <ac:spMkLst>
            <pc:docMk/>
            <pc:sldMk cId="2950672803" sldId="2147474132"/>
            <ac:spMk id="2" creationId="{BC0192A6-5215-FDB0-AEE7-E65C5000A29B}"/>
          </ac:spMkLst>
        </pc:spChg>
        <pc:spChg chg="add del mod">
          <ac:chgData name="Simonart Laurent" userId="0325c63d-1908-498f-baac-9cd55b97acc5" providerId="ADAL" clId="{1DAE222F-78AA-407B-9BAD-C00E935AB942}" dt="2024-01-17T11:10:46.410" v="11081" actId="478"/>
          <ac:spMkLst>
            <pc:docMk/>
            <pc:sldMk cId="2950672803" sldId="2147474132"/>
            <ac:spMk id="3" creationId="{7EE233BE-0BB5-BAA1-A33E-D9D43D34661B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4" creationId="{61A1BC9B-888F-6740-57ED-10B7C9468A0E}"/>
          </ac:spMkLst>
        </pc:spChg>
        <pc:spChg chg="add mod">
          <ac:chgData name="Simonart Laurent" userId="0325c63d-1908-498f-baac-9cd55b97acc5" providerId="ADAL" clId="{1DAE222F-78AA-407B-9BAD-C00E935AB942}" dt="2024-01-17T12:19:09.069" v="12677" actId="6549"/>
          <ac:spMkLst>
            <pc:docMk/>
            <pc:sldMk cId="2950672803" sldId="2147474132"/>
            <ac:spMk id="4" creationId="{98407858-D000-89C9-2C2A-8F8006ED77E6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5" creationId="{07345700-68A1-5343-1916-A97FB5683383}"/>
          </ac:spMkLst>
        </pc:spChg>
        <pc:spChg chg="add del mod">
          <ac:chgData name="Simonart Laurent" userId="0325c63d-1908-498f-baac-9cd55b97acc5" providerId="ADAL" clId="{1DAE222F-78AA-407B-9BAD-C00E935AB942}" dt="2024-01-17T11:12:49.971" v="11191" actId="478"/>
          <ac:spMkLst>
            <pc:docMk/>
            <pc:sldMk cId="2950672803" sldId="2147474132"/>
            <ac:spMk id="5" creationId="{E2F7CA55-6BF9-7D2A-F703-BCC8CC4ED604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6" creationId="{469CB907-39F7-712B-0A35-810603EB95F4}"/>
          </ac:spMkLst>
        </pc:spChg>
        <pc:spChg chg="add del mod">
          <ac:chgData name="Simonart Laurent" userId="0325c63d-1908-498f-baac-9cd55b97acc5" providerId="ADAL" clId="{1DAE222F-78AA-407B-9BAD-C00E935AB942}" dt="2024-01-17T10:49:54.693" v="10578" actId="478"/>
          <ac:spMkLst>
            <pc:docMk/>
            <pc:sldMk cId="2950672803" sldId="2147474132"/>
            <ac:spMk id="6" creationId="{ECE3C5A6-869F-2E29-6BF1-EE66DC32F035}"/>
          </ac:spMkLst>
        </pc:spChg>
        <pc:spChg chg="add del mod">
          <ac:chgData name="Simonart Laurent" userId="0325c63d-1908-498f-baac-9cd55b97acc5" providerId="ADAL" clId="{1DAE222F-78AA-407B-9BAD-C00E935AB942}" dt="2024-01-17T10:49:55.958" v="10579" actId="478"/>
          <ac:spMkLst>
            <pc:docMk/>
            <pc:sldMk cId="2950672803" sldId="2147474132"/>
            <ac:spMk id="7" creationId="{01C2EACA-96AC-415F-5A47-8F4633DA4B72}"/>
          </ac:spMkLst>
        </pc:spChg>
        <pc:spChg chg="add del mod">
          <ac:chgData name="Simonart Laurent" userId="0325c63d-1908-498f-baac-9cd55b97acc5" providerId="ADAL" clId="{1DAE222F-78AA-407B-9BAD-C00E935AB942}" dt="2024-01-16T12:34:43.163" v="4490" actId="478"/>
          <ac:spMkLst>
            <pc:docMk/>
            <pc:sldMk cId="2950672803" sldId="2147474132"/>
            <ac:spMk id="7" creationId="{C2D62C6A-6A67-60D4-005C-A885E1CFBE9A}"/>
          </ac:spMkLst>
        </pc:spChg>
        <pc:spChg chg="add mod">
          <ac:chgData name="Simonart Laurent" userId="0325c63d-1908-498f-baac-9cd55b97acc5" providerId="ADAL" clId="{1DAE222F-78AA-407B-9BAD-C00E935AB942}" dt="2024-01-17T11:49:52.639" v="12085" actId="20577"/>
          <ac:spMkLst>
            <pc:docMk/>
            <pc:sldMk cId="2950672803" sldId="2147474132"/>
            <ac:spMk id="8" creationId="{C162B227-BE65-4E61-C5CB-A106960E3F23}"/>
          </ac:spMkLst>
        </pc:spChg>
        <pc:spChg chg="add mod">
          <ac:chgData name="Simonart Laurent" userId="0325c63d-1908-498f-baac-9cd55b97acc5" providerId="ADAL" clId="{1DAE222F-78AA-407B-9BAD-C00E935AB942}" dt="2024-01-17T12:28:10.259" v="13145" actId="5793"/>
          <ac:spMkLst>
            <pc:docMk/>
            <pc:sldMk cId="2950672803" sldId="2147474132"/>
            <ac:spMk id="10" creationId="{3C1B9B3E-3D97-6A7F-EC52-80C0A003E42A}"/>
          </ac:spMkLst>
        </pc:spChg>
        <pc:spChg chg="add mod">
          <ac:chgData name="Simonart Laurent" userId="0325c63d-1908-498f-baac-9cd55b97acc5" providerId="ADAL" clId="{1DAE222F-78AA-407B-9BAD-C00E935AB942}" dt="2024-01-17T11:38:16.010" v="11805" actId="6549"/>
          <ac:spMkLst>
            <pc:docMk/>
            <pc:sldMk cId="2950672803" sldId="2147474132"/>
            <ac:spMk id="11" creationId="{DEA917BE-3B34-2881-CD36-8A1221857FE3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18" creationId="{D0DF3FB0-37B2-4B42-6ACE-55F115C51AB0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19" creationId="{ADA21837-7486-BCFF-EFEC-BC36DDDAB05F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20" creationId="{6BAFAAE2-507C-C079-4BDC-0E4643110157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21" creationId="{3CDCCD72-DF9A-CCF4-0923-D9E5F2A0478A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23" creationId="{9C02F8EA-8DD0-65E9-FE68-CF8AB0197822}"/>
          </ac:spMkLst>
        </pc:spChg>
        <pc:spChg chg="del">
          <ac:chgData name="Simonart Laurent" userId="0325c63d-1908-498f-baac-9cd55b97acc5" providerId="ADAL" clId="{1DAE222F-78AA-407B-9BAD-C00E935AB942}" dt="2024-01-16T12:34:38.767" v="4489" actId="478"/>
          <ac:spMkLst>
            <pc:docMk/>
            <pc:sldMk cId="2950672803" sldId="2147474132"/>
            <ac:spMk id="35" creationId="{D9621077-158A-E6EE-BF9E-7B567719378E}"/>
          </ac:spMkLst>
        </pc:spChg>
        <pc:picChg chg="add del">
          <ac:chgData name="Simonart Laurent" userId="0325c63d-1908-498f-baac-9cd55b97acc5" providerId="ADAL" clId="{1DAE222F-78AA-407B-9BAD-C00E935AB942}" dt="2024-01-16T12:36:42.829" v="4524" actId="478"/>
          <ac:picMkLst>
            <pc:docMk/>
            <pc:sldMk cId="2950672803" sldId="2147474132"/>
            <ac:picMk id="10" creationId="{2C155838-DE73-5CFA-BC38-CEE497881C38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25" creationId="{698621E1-C750-21C3-F5F4-06EAFB38A15D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26" creationId="{B77C5A62-DD54-F78E-68D5-240B0528A62A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27" creationId="{D3B43B89-17FC-888C-9319-01E09AE51ED2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32" creationId="{5DB9946B-0C7A-7A96-3260-3FBDEF72DF79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33" creationId="{368CA241-4802-D783-E88A-7885D6A5ADC2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34" creationId="{51DC1134-FCA3-D50D-8772-F90ECB7395A3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36" creationId="{7937FAB4-A3B1-3C05-2513-51ED0271BDB5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37" creationId="{51355567-B041-F82E-9D31-614F5D07620D}"/>
          </ac:picMkLst>
        </pc:picChg>
        <pc:picChg chg="del">
          <ac:chgData name="Simonart Laurent" userId="0325c63d-1908-498f-baac-9cd55b97acc5" providerId="ADAL" clId="{1DAE222F-78AA-407B-9BAD-C00E935AB942}" dt="2024-01-16T12:34:38.767" v="4489" actId="478"/>
          <ac:picMkLst>
            <pc:docMk/>
            <pc:sldMk cId="2950672803" sldId="2147474132"/>
            <ac:picMk id="38" creationId="{51836C0E-F519-25F1-18D2-953952C79945}"/>
          </ac:picMkLst>
        </pc:picChg>
      </pc:sldChg>
      <pc:sldChg chg="addSp modSp add del mod ord">
        <pc:chgData name="Simonart Laurent" userId="0325c63d-1908-498f-baac-9cd55b97acc5" providerId="ADAL" clId="{1DAE222F-78AA-407B-9BAD-C00E935AB942}" dt="2024-01-17T12:41:09.281" v="13832" actId="47"/>
        <pc:sldMkLst>
          <pc:docMk/>
          <pc:sldMk cId="573331560" sldId="2147474133"/>
        </pc:sldMkLst>
        <pc:spChg chg="mod">
          <ac:chgData name="Simonart Laurent" userId="0325c63d-1908-498f-baac-9cd55b97acc5" providerId="ADAL" clId="{1DAE222F-78AA-407B-9BAD-C00E935AB942}" dt="2024-01-17T11:36:09.574" v="11733" actId="6549"/>
          <ac:spMkLst>
            <pc:docMk/>
            <pc:sldMk cId="573331560" sldId="2147474133"/>
            <ac:spMk id="2" creationId="{BC0192A6-5215-FDB0-AEE7-E65C5000A29B}"/>
          </ac:spMkLst>
        </pc:spChg>
        <pc:spChg chg="add mod">
          <ac:chgData name="Simonart Laurent" userId="0325c63d-1908-498f-baac-9cd55b97acc5" providerId="ADAL" clId="{1DAE222F-78AA-407B-9BAD-C00E935AB942}" dt="2024-01-17T12:38:01.978" v="13642" actId="20577"/>
          <ac:spMkLst>
            <pc:docMk/>
            <pc:sldMk cId="573331560" sldId="2147474133"/>
            <ac:spMk id="3" creationId="{C1F76774-D6D0-020D-A602-4A650572AD2F}"/>
          </ac:spMkLst>
        </pc:spChg>
      </pc:sldChg>
      <pc:sldChg chg="del">
        <pc:chgData name="Simonart Laurent" userId="0325c63d-1908-498f-baac-9cd55b97acc5" providerId="ADAL" clId="{1DAE222F-78AA-407B-9BAD-C00E935AB942}" dt="2024-01-15T10:21:37.305" v="116" actId="47"/>
        <pc:sldMkLst>
          <pc:docMk/>
          <pc:sldMk cId="3687064276" sldId="2147474134"/>
        </pc:sldMkLst>
      </pc:sldChg>
      <pc:sldChg chg="addSp delSp modSp add mod">
        <pc:chgData name="Simonart Laurent" userId="0325c63d-1908-498f-baac-9cd55b97acc5" providerId="ADAL" clId="{1DAE222F-78AA-407B-9BAD-C00E935AB942}" dt="2024-01-17T12:49:23.344" v="14052" actId="20577"/>
        <pc:sldMkLst>
          <pc:docMk/>
          <pc:sldMk cId="4031639910" sldId="2147474134"/>
        </pc:sldMkLst>
        <pc:spChg chg="mod">
          <ac:chgData name="Simonart Laurent" userId="0325c63d-1908-498f-baac-9cd55b97acc5" providerId="ADAL" clId="{1DAE222F-78AA-407B-9BAD-C00E935AB942}" dt="2024-01-17T12:49:06.883" v="14030" actId="20577"/>
          <ac:spMkLst>
            <pc:docMk/>
            <pc:sldMk cId="4031639910" sldId="2147474134"/>
            <ac:spMk id="2" creationId="{BC0192A6-5215-FDB0-AEE7-E65C5000A29B}"/>
          </ac:spMkLst>
        </pc:spChg>
        <pc:spChg chg="add mod">
          <ac:chgData name="Simonart Laurent" userId="0325c63d-1908-498f-baac-9cd55b97acc5" providerId="ADAL" clId="{1DAE222F-78AA-407B-9BAD-C00E935AB942}" dt="2024-01-17T12:49:23.344" v="14052" actId="20577"/>
          <ac:spMkLst>
            <pc:docMk/>
            <pc:sldMk cId="4031639910" sldId="2147474134"/>
            <ac:spMk id="3" creationId="{F617E202-BDDC-3990-32EB-E015AE699765}"/>
          </ac:spMkLst>
        </pc:spChg>
        <pc:spChg chg="del mod">
          <ac:chgData name="Simonart Laurent" userId="0325c63d-1908-498f-baac-9cd55b97acc5" providerId="ADAL" clId="{1DAE222F-78AA-407B-9BAD-C00E935AB942}" dt="2024-01-17T12:46:10.569" v="13834" actId="478"/>
          <ac:spMkLst>
            <pc:docMk/>
            <pc:sldMk cId="4031639910" sldId="2147474134"/>
            <ac:spMk id="11" creationId="{DEA917BE-3B34-2881-CD36-8A1221857FE3}"/>
          </ac:spMkLst>
        </pc:spChg>
      </pc:sldChg>
      <pc:sldChg chg="addSp delSp modSp add mod">
        <pc:chgData name="Simonart Laurent" userId="0325c63d-1908-498f-baac-9cd55b97acc5" providerId="ADAL" clId="{1DAE222F-78AA-407B-9BAD-C00E935AB942}" dt="2024-01-17T13:26:16.158" v="14869" actId="6549"/>
        <pc:sldMkLst>
          <pc:docMk/>
          <pc:sldMk cId="1357713468" sldId="2147474135"/>
        </pc:sldMkLst>
        <pc:spChg chg="mod">
          <ac:chgData name="Simonart Laurent" userId="0325c63d-1908-498f-baac-9cd55b97acc5" providerId="ADAL" clId="{1DAE222F-78AA-407B-9BAD-C00E935AB942}" dt="2024-01-17T12:50:48.443" v="14057" actId="6549"/>
          <ac:spMkLst>
            <pc:docMk/>
            <pc:sldMk cId="1357713468" sldId="2147474135"/>
            <ac:spMk id="2" creationId="{BC0192A6-5215-FDB0-AEE7-E65C5000A29B}"/>
          </ac:spMkLst>
        </pc:spChg>
        <pc:spChg chg="add mod">
          <ac:chgData name="Simonart Laurent" userId="0325c63d-1908-498f-baac-9cd55b97acc5" providerId="ADAL" clId="{1DAE222F-78AA-407B-9BAD-C00E935AB942}" dt="2024-01-17T13:26:16.158" v="14869" actId="6549"/>
          <ac:spMkLst>
            <pc:docMk/>
            <pc:sldMk cId="1357713468" sldId="2147474135"/>
            <ac:spMk id="3" creationId="{DE7D405A-63CA-E697-4CDA-9E5FCB810CB4}"/>
          </ac:spMkLst>
        </pc:spChg>
        <pc:spChg chg="del mod">
          <ac:chgData name="Simonart Laurent" userId="0325c63d-1908-498f-baac-9cd55b97acc5" providerId="ADAL" clId="{1DAE222F-78AA-407B-9BAD-C00E935AB942}" dt="2024-01-17T12:50:53.884" v="14058" actId="478"/>
          <ac:spMkLst>
            <pc:docMk/>
            <pc:sldMk cId="1357713468" sldId="2147474135"/>
            <ac:spMk id="11" creationId="{DEA917BE-3B34-2881-CD36-8A1221857FE3}"/>
          </ac:spMkLst>
        </pc:spChg>
      </pc:sldChg>
      <pc:sldChg chg="addSp delSp modSp add mod">
        <pc:chgData name="Simonart Laurent" userId="0325c63d-1908-498f-baac-9cd55b97acc5" providerId="ADAL" clId="{1DAE222F-78AA-407B-9BAD-C00E935AB942}" dt="2024-01-17T14:13:46.453" v="16834" actId="20577"/>
        <pc:sldMkLst>
          <pc:docMk/>
          <pc:sldMk cId="906149579" sldId="2147474136"/>
        </pc:sldMkLst>
        <pc:spChg chg="mod">
          <ac:chgData name="Simonart Laurent" userId="0325c63d-1908-498f-baac-9cd55b97acc5" providerId="ADAL" clId="{1DAE222F-78AA-407B-9BAD-C00E935AB942}" dt="2024-01-17T13:40:51.159" v="15120" actId="20577"/>
          <ac:spMkLst>
            <pc:docMk/>
            <pc:sldMk cId="906149579" sldId="2147474136"/>
            <ac:spMk id="2" creationId="{BC0192A6-5215-FDB0-AEE7-E65C5000A29B}"/>
          </ac:spMkLst>
        </pc:spChg>
        <pc:spChg chg="add mod">
          <ac:chgData name="Simonart Laurent" userId="0325c63d-1908-498f-baac-9cd55b97acc5" providerId="ADAL" clId="{1DAE222F-78AA-407B-9BAD-C00E935AB942}" dt="2024-01-17T14:13:46.453" v="16834" actId="20577"/>
          <ac:spMkLst>
            <pc:docMk/>
            <pc:sldMk cId="906149579" sldId="2147474136"/>
            <ac:spMk id="3" creationId="{F7CC086C-18BA-1AC3-6E02-2074536BE826}"/>
          </ac:spMkLst>
        </pc:spChg>
        <pc:spChg chg="del mod">
          <ac:chgData name="Simonart Laurent" userId="0325c63d-1908-498f-baac-9cd55b97acc5" providerId="ADAL" clId="{1DAE222F-78AA-407B-9BAD-C00E935AB942}" dt="2024-01-17T13:38:08.557" v="15107" actId="478"/>
          <ac:spMkLst>
            <pc:docMk/>
            <pc:sldMk cId="906149579" sldId="2147474136"/>
            <ac:spMk id="11" creationId="{DEA917BE-3B34-2881-CD36-8A1221857FE3}"/>
          </ac:spMkLst>
        </pc:spChg>
      </pc:sldChg>
      <pc:sldChg chg="add del ord">
        <pc:chgData name="Simonart Laurent" userId="0325c63d-1908-498f-baac-9cd55b97acc5" providerId="ADAL" clId="{1DAE222F-78AA-407B-9BAD-C00E935AB942}" dt="2024-01-17T10:49:30.783" v="10575" actId="47"/>
        <pc:sldMkLst>
          <pc:docMk/>
          <pc:sldMk cId="2323953472" sldId="2147474137"/>
        </pc:sldMkLst>
      </pc:sldChg>
      <pc:sldChg chg="addSp delSp modSp add mod">
        <pc:chgData name="Simonart Laurent" userId="0325c63d-1908-498f-baac-9cd55b97acc5" providerId="ADAL" clId="{1DAE222F-78AA-407B-9BAD-C00E935AB942}" dt="2024-01-17T15:05:22.566" v="17684" actId="20577"/>
        <pc:sldMkLst>
          <pc:docMk/>
          <pc:sldMk cId="3292317567" sldId="2147474138"/>
        </pc:sldMkLst>
        <pc:spChg chg="mod">
          <ac:chgData name="Simonart Laurent" userId="0325c63d-1908-498f-baac-9cd55b97acc5" providerId="ADAL" clId="{1DAE222F-78AA-407B-9BAD-C00E935AB942}" dt="2024-01-17T13:29:30.418" v="15106" actId="6549"/>
          <ac:spMkLst>
            <pc:docMk/>
            <pc:sldMk cId="3292317567" sldId="2147474138"/>
            <ac:spMk id="2" creationId="{BC0192A6-5215-FDB0-AEE7-E65C5000A29B}"/>
          </ac:spMkLst>
        </pc:spChg>
        <pc:spChg chg="del mod">
          <ac:chgData name="Simonart Laurent" userId="0325c63d-1908-498f-baac-9cd55b97acc5" providerId="ADAL" clId="{1DAE222F-78AA-407B-9BAD-C00E935AB942}" dt="2024-01-17T14:25:56.102" v="17386" actId="478"/>
          <ac:spMkLst>
            <pc:docMk/>
            <pc:sldMk cId="3292317567" sldId="2147474138"/>
            <ac:spMk id="3" creationId="{C1F76774-D6D0-020D-A602-4A650572AD2F}"/>
          </ac:spMkLst>
        </pc:spChg>
        <pc:spChg chg="add mod">
          <ac:chgData name="Simonart Laurent" userId="0325c63d-1908-498f-baac-9cd55b97acc5" providerId="ADAL" clId="{1DAE222F-78AA-407B-9BAD-C00E935AB942}" dt="2024-01-17T15:05:22.566" v="17684" actId="20577"/>
          <ac:spMkLst>
            <pc:docMk/>
            <pc:sldMk cId="3292317567" sldId="2147474138"/>
            <ac:spMk id="4" creationId="{DB2FA652-E165-0C02-FAF7-FF36B3C59CCA}"/>
          </ac:spMkLst>
        </pc:spChg>
      </pc:sldChg>
      <pc:sldChg chg="addSp delSp modSp add del mod ord modNotesTx">
        <pc:chgData name="Simonart Laurent" userId="0325c63d-1908-498f-baac-9cd55b97acc5" providerId="ADAL" clId="{1DAE222F-78AA-407B-9BAD-C00E935AB942}" dt="2024-01-17T10:40:18.656" v="10383" actId="20577"/>
        <pc:sldMkLst>
          <pc:docMk/>
          <pc:sldMk cId="1592361387" sldId="2147474139"/>
        </pc:sldMkLst>
        <pc:spChg chg="mod">
          <ac:chgData name="Simonart Laurent" userId="0325c63d-1908-498f-baac-9cd55b97acc5" providerId="ADAL" clId="{1DAE222F-78AA-407B-9BAD-C00E935AB942}" dt="2024-01-17T10:12:48.454" v="9202" actId="5793"/>
          <ac:spMkLst>
            <pc:docMk/>
            <pc:sldMk cId="1592361387" sldId="2147474139"/>
            <ac:spMk id="2" creationId="{BC0192A6-5215-FDB0-AEE7-E65C5000A29B}"/>
          </ac:spMkLst>
        </pc:spChg>
        <pc:spChg chg="add mod">
          <ac:chgData name="Simonart Laurent" userId="0325c63d-1908-498f-baac-9cd55b97acc5" providerId="ADAL" clId="{1DAE222F-78AA-407B-9BAD-C00E935AB942}" dt="2024-01-17T10:15:55.816" v="9495" actId="20577"/>
          <ac:spMkLst>
            <pc:docMk/>
            <pc:sldMk cId="1592361387" sldId="2147474139"/>
            <ac:spMk id="3" creationId="{46427738-17D5-288B-B484-3DFCA6F08D04}"/>
          </ac:spMkLst>
        </pc:spChg>
        <pc:spChg chg="add mod">
          <ac:chgData name="Simonart Laurent" userId="0325c63d-1908-498f-baac-9cd55b97acc5" providerId="ADAL" clId="{1DAE222F-78AA-407B-9BAD-C00E935AB942}" dt="2024-01-17T10:35:24.980" v="10049" actId="113"/>
          <ac:spMkLst>
            <pc:docMk/>
            <pc:sldMk cId="1592361387" sldId="2147474139"/>
            <ac:spMk id="4" creationId="{995A4C92-5FEB-0A49-4827-73098565C766}"/>
          </ac:spMkLst>
        </pc:spChg>
        <pc:spChg chg="add del mod">
          <ac:chgData name="Simonart Laurent" userId="0325c63d-1908-498f-baac-9cd55b97acc5" providerId="ADAL" clId="{1DAE222F-78AA-407B-9BAD-C00E935AB942}" dt="2024-01-17T10:31:06.202" v="9914"/>
          <ac:spMkLst>
            <pc:docMk/>
            <pc:sldMk cId="1592361387" sldId="2147474139"/>
            <ac:spMk id="7" creationId="{F8FD4D4F-FE97-4490-FA71-033DD139312B}"/>
          </ac:spMkLst>
        </pc:spChg>
        <pc:spChg chg="del">
          <ac:chgData name="Simonart Laurent" userId="0325c63d-1908-498f-baac-9cd55b97acc5" providerId="ADAL" clId="{1DAE222F-78AA-407B-9BAD-C00E935AB942}" dt="2024-01-17T10:12:52.063" v="9203" actId="478"/>
          <ac:spMkLst>
            <pc:docMk/>
            <pc:sldMk cId="1592361387" sldId="2147474139"/>
            <ac:spMk id="11" creationId="{DEA917BE-3B34-2881-CD36-8A1221857FE3}"/>
          </ac:spMkLst>
        </pc:spChg>
        <pc:picChg chg="add mod">
          <ac:chgData name="Simonart Laurent" userId="0325c63d-1908-498f-baac-9cd55b97acc5" providerId="ADAL" clId="{1DAE222F-78AA-407B-9BAD-C00E935AB942}" dt="2024-01-17T10:30:51.381" v="9911" actId="1076"/>
          <ac:picMkLst>
            <pc:docMk/>
            <pc:sldMk cId="1592361387" sldId="2147474139"/>
            <ac:picMk id="5" creationId="{57B7F688-B7DF-4313-F2D9-70DE14F38812}"/>
          </ac:picMkLst>
        </pc:picChg>
        <pc:picChg chg="add mod">
          <ac:chgData name="Simonart Laurent" userId="0325c63d-1908-498f-baac-9cd55b97acc5" providerId="ADAL" clId="{1DAE222F-78AA-407B-9BAD-C00E935AB942}" dt="2024-01-17T10:30:53.799" v="9912" actId="1076"/>
          <ac:picMkLst>
            <pc:docMk/>
            <pc:sldMk cId="1592361387" sldId="2147474139"/>
            <ac:picMk id="6" creationId="{59FFAA24-496B-F7DC-EACB-24E96F0E9D9F}"/>
          </ac:picMkLst>
        </pc:picChg>
        <pc:picChg chg="add mod">
          <ac:chgData name="Simonart Laurent" userId="0325c63d-1908-498f-baac-9cd55b97acc5" providerId="ADAL" clId="{1DAE222F-78AA-407B-9BAD-C00E935AB942}" dt="2024-01-17T10:31:29.205" v="9916" actId="1076"/>
          <ac:picMkLst>
            <pc:docMk/>
            <pc:sldMk cId="1592361387" sldId="2147474139"/>
            <ac:picMk id="10" creationId="{F76E7CD6-916B-5954-6B94-4E70E570C283}"/>
          </ac:picMkLst>
        </pc:picChg>
        <pc:picChg chg="add mod">
          <ac:chgData name="Simonart Laurent" userId="0325c63d-1908-498f-baac-9cd55b97acc5" providerId="ADAL" clId="{1DAE222F-78AA-407B-9BAD-C00E935AB942}" dt="2024-01-17T10:30:13.220" v="9905" actId="1076"/>
          <ac:picMkLst>
            <pc:docMk/>
            <pc:sldMk cId="1592361387" sldId="2147474139"/>
            <ac:picMk id="2050" creationId="{36FB65EE-28F3-89A8-3D23-58388A645D5B}"/>
          </ac:picMkLst>
        </pc:picChg>
        <pc:picChg chg="add mod">
          <ac:chgData name="Simonart Laurent" userId="0325c63d-1908-498f-baac-9cd55b97acc5" providerId="ADAL" clId="{1DAE222F-78AA-407B-9BAD-C00E935AB942}" dt="2024-01-17T10:30:48.555" v="9910" actId="1076"/>
          <ac:picMkLst>
            <pc:docMk/>
            <pc:sldMk cId="1592361387" sldId="2147474139"/>
            <ac:picMk id="2052" creationId="{8C40D9D5-2EA6-778D-A755-55B775C4F930}"/>
          </ac:picMkLst>
        </pc:picChg>
      </pc:sldChg>
      <pc:sldChg chg="add del">
        <pc:chgData name="Simonart Laurent" userId="0325c63d-1908-498f-baac-9cd55b97acc5" providerId="ADAL" clId="{1DAE222F-78AA-407B-9BAD-C00E935AB942}" dt="2024-01-17T11:32:03.424" v="11695" actId="47"/>
        <pc:sldMkLst>
          <pc:docMk/>
          <pc:sldMk cId="1360172299" sldId="2147474140"/>
        </pc:sldMkLst>
      </pc:sldChg>
      <pc:sldChg chg="addSp delSp modSp add mod">
        <pc:chgData name="Simonart Laurent" userId="0325c63d-1908-498f-baac-9cd55b97acc5" providerId="ADAL" clId="{1DAE222F-78AA-407B-9BAD-C00E935AB942}" dt="2024-01-17T11:31:29.980" v="11694" actId="5793"/>
        <pc:sldMkLst>
          <pc:docMk/>
          <pc:sldMk cId="823193567" sldId="2147474141"/>
        </pc:sldMkLst>
        <pc:spChg chg="add mod">
          <ac:chgData name="Simonart Laurent" userId="0325c63d-1908-498f-baac-9cd55b97acc5" providerId="ADAL" clId="{1DAE222F-78AA-407B-9BAD-C00E935AB942}" dt="2024-01-17T11:13:43.576" v="11200" actId="1076"/>
          <ac:spMkLst>
            <pc:docMk/>
            <pc:sldMk cId="823193567" sldId="2147474141"/>
            <ac:spMk id="3" creationId="{DBF7F75D-75DF-7A15-DF6A-21A86CF0BB16}"/>
          </ac:spMkLst>
        </pc:spChg>
        <pc:spChg chg="del">
          <ac:chgData name="Simonart Laurent" userId="0325c63d-1908-498f-baac-9cd55b97acc5" providerId="ADAL" clId="{1DAE222F-78AA-407B-9BAD-C00E935AB942}" dt="2024-01-17T11:28:03.921" v="11540" actId="478"/>
          <ac:spMkLst>
            <pc:docMk/>
            <pc:sldMk cId="823193567" sldId="2147474141"/>
            <ac:spMk id="4" creationId="{98407858-D000-89C9-2C2A-8F8006ED77E6}"/>
          </ac:spMkLst>
        </pc:spChg>
        <pc:spChg chg="add del mod">
          <ac:chgData name="Simonart Laurent" userId="0325c63d-1908-498f-baac-9cd55b97acc5" providerId="ADAL" clId="{1DAE222F-78AA-407B-9BAD-C00E935AB942}" dt="2024-01-17T11:28:10.358" v="11553" actId="1036"/>
          <ac:spMkLst>
            <pc:docMk/>
            <pc:sldMk cId="823193567" sldId="2147474141"/>
            <ac:spMk id="5" creationId="{D920E418-E675-0965-A2CC-198BB601AE46}"/>
          </ac:spMkLst>
        </pc:spChg>
        <pc:spChg chg="add mod">
          <ac:chgData name="Simonart Laurent" userId="0325c63d-1908-498f-baac-9cd55b97acc5" providerId="ADAL" clId="{1DAE222F-78AA-407B-9BAD-C00E935AB942}" dt="2024-01-17T11:30:16.944" v="11623" actId="1076"/>
          <ac:spMkLst>
            <pc:docMk/>
            <pc:sldMk cId="823193567" sldId="2147474141"/>
            <ac:spMk id="6" creationId="{4E1A2814-9FE9-30C0-1162-7DECB69B0862}"/>
          </ac:spMkLst>
        </pc:spChg>
        <pc:spChg chg="add mod">
          <ac:chgData name="Simonart Laurent" userId="0325c63d-1908-498f-baac-9cd55b97acc5" providerId="ADAL" clId="{1DAE222F-78AA-407B-9BAD-C00E935AB942}" dt="2024-01-17T11:31:29.980" v="11694" actId="5793"/>
          <ac:spMkLst>
            <pc:docMk/>
            <pc:sldMk cId="823193567" sldId="2147474141"/>
            <ac:spMk id="7" creationId="{E635ED40-B3B4-1C5C-3792-0D4F365B7C27}"/>
          </ac:spMkLst>
        </pc:spChg>
        <pc:spChg chg="mod">
          <ac:chgData name="Simonart Laurent" userId="0325c63d-1908-498f-baac-9cd55b97acc5" providerId="ADAL" clId="{1DAE222F-78AA-407B-9BAD-C00E935AB942}" dt="2024-01-17T11:27:13.696" v="11519" actId="20577"/>
          <ac:spMkLst>
            <pc:docMk/>
            <pc:sldMk cId="823193567" sldId="2147474141"/>
            <ac:spMk id="8" creationId="{C162B227-BE65-4E61-C5CB-A106960E3F23}"/>
          </ac:spMkLst>
        </pc:spChg>
        <pc:spChg chg="mod">
          <ac:chgData name="Simonart Laurent" userId="0325c63d-1908-498f-baac-9cd55b97acc5" providerId="ADAL" clId="{1DAE222F-78AA-407B-9BAD-C00E935AB942}" dt="2024-01-17T11:29:49.453" v="11621" actId="20577"/>
          <ac:spMkLst>
            <pc:docMk/>
            <pc:sldMk cId="823193567" sldId="2147474141"/>
            <ac:spMk id="10" creationId="{3C1B9B3E-3D97-6A7F-EC52-80C0A003E42A}"/>
          </ac:spMkLst>
        </pc:spChg>
        <pc:spChg chg="add del">
          <ac:chgData name="Simonart Laurent" userId="0325c63d-1908-498f-baac-9cd55b97acc5" providerId="ADAL" clId="{1DAE222F-78AA-407B-9BAD-C00E935AB942}" dt="2024-01-17T11:13:37.919" v="11199" actId="478"/>
          <ac:spMkLst>
            <pc:docMk/>
            <pc:sldMk cId="823193567" sldId="2147474141"/>
            <ac:spMk id="11" creationId="{DEA917BE-3B34-2881-CD36-8A1221857FE3}"/>
          </ac:spMkLst>
        </pc:spChg>
      </pc:sldChg>
      <pc:sldChg chg="add del">
        <pc:chgData name="Simonart Laurent" userId="0325c63d-1908-498f-baac-9cd55b97acc5" providerId="ADAL" clId="{1DAE222F-78AA-407B-9BAD-C00E935AB942}" dt="2024-01-17T12:41:17.691" v="13833" actId="47"/>
        <pc:sldMkLst>
          <pc:docMk/>
          <pc:sldMk cId="3854474713" sldId="2147474142"/>
        </pc:sldMkLst>
      </pc:sldChg>
      <pc:sldChg chg="add">
        <pc:chgData name="Simonart Laurent" userId="0325c63d-1908-498f-baac-9cd55b97acc5" providerId="ADAL" clId="{1DAE222F-78AA-407B-9BAD-C00E935AB942}" dt="2024-01-17T11:36:58.431" v="11735" actId="2890"/>
        <pc:sldMkLst>
          <pc:docMk/>
          <pc:sldMk cId="2538616933" sldId="2147474143"/>
        </pc:sldMkLst>
      </pc:sldChg>
      <pc:sldChg chg="delSp modSp add mod">
        <pc:chgData name="Simonart Laurent" userId="0325c63d-1908-498f-baac-9cd55b97acc5" providerId="ADAL" clId="{1DAE222F-78AA-407B-9BAD-C00E935AB942}" dt="2024-01-17T12:22:53.321" v="12817" actId="11"/>
        <pc:sldMkLst>
          <pc:docMk/>
          <pc:sldMk cId="983393307" sldId="2147474144"/>
        </pc:sldMkLst>
        <pc:spChg chg="mod">
          <ac:chgData name="Simonart Laurent" userId="0325c63d-1908-498f-baac-9cd55b97acc5" providerId="ADAL" clId="{1DAE222F-78AA-407B-9BAD-C00E935AB942}" dt="2024-01-17T12:22:53.321" v="12817" actId="11"/>
          <ac:spMkLst>
            <pc:docMk/>
            <pc:sldMk cId="983393307" sldId="2147474144"/>
            <ac:spMk id="4" creationId="{98407858-D000-89C9-2C2A-8F8006ED77E6}"/>
          </ac:spMkLst>
        </pc:spChg>
        <pc:spChg chg="del">
          <ac:chgData name="Simonart Laurent" userId="0325c63d-1908-498f-baac-9cd55b97acc5" providerId="ADAL" clId="{1DAE222F-78AA-407B-9BAD-C00E935AB942}" dt="2024-01-17T11:53:33.757" v="12236" actId="478"/>
          <ac:spMkLst>
            <pc:docMk/>
            <pc:sldMk cId="983393307" sldId="2147474144"/>
            <ac:spMk id="8" creationId="{C162B227-BE65-4E61-C5CB-A106960E3F23}"/>
          </ac:spMkLst>
        </pc:spChg>
        <pc:spChg chg="mod">
          <ac:chgData name="Simonart Laurent" userId="0325c63d-1908-498f-baac-9cd55b97acc5" providerId="ADAL" clId="{1DAE222F-78AA-407B-9BAD-C00E935AB942}" dt="2024-01-17T12:00:45.519" v="12608" actId="5793"/>
          <ac:spMkLst>
            <pc:docMk/>
            <pc:sldMk cId="983393307" sldId="2147474144"/>
            <ac:spMk id="10" creationId="{3C1B9B3E-3D97-6A7F-EC52-80C0A003E42A}"/>
          </ac:spMkLst>
        </pc:spChg>
        <pc:spChg chg="del mod">
          <ac:chgData name="Simonart Laurent" userId="0325c63d-1908-498f-baac-9cd55b97acc5" providerId="ADAL" clId="{1DAE222F-78AA-407B-9BAD-C00E935AB942}" dt="2024-01-17T11:54:10.078" v="12240" actId="478"/>
          <ac:spMkLst>
            <pc:docMk/>
            <pc:sldMk cId="983393307" sldId="2147474144"/>
            <ac:spMk id="11" creationId="{DEA917BE-3B34-2881-CD36-8A1221857FE3}"/>
          </ac:spMkLst>
        </pc:spChg>
      </pc:sldChg>
      <pc:sldChg chg="addSp delSp modSp add mod">
        <pc:chgData name="Simonart Laurent" userId="0325c63d-1908-498f-baac-9cd55b97acc5" providerId="ADAL" clId="{1DAE222F-78AA-407B-9BAD-C00E935AB942}" dt="2024-01-17T12:33:42.276" v="13367" actId="478"/>
        <pc:sldMkLst>
          <pc:docMk/>
          <pc:sldMk cId="2012921286" sldId="2147474145"/>
        </pc:sldMkLst>
        <pc:spChg chg="add del mod">
          <ac:chgData name="Simonart Laurent" userId="0325c63d-1908-498f-baac-9cd55b97acc5" providerId="ADAL" clId="{1DAE222F-78AA-407B-9BAD-C00E935AB942}" dt="2024-01-17T12:33:42.276" v="13367" actId="478"/>
          <ac:spMkLst>
            <pc:docMk/>
            <pc:sldMk cId="2012921286" sldId="2147474145"/>
            <ac:spMk id="3" creationId="{EFF26E77-5EC0-AE28-A4E4-21ED4685BE76}"/>
          </ac:spMkLst>
        </pc:spChg>
        <pc:spChg chg="mod">
          <ac:chgData name="Simonart Laurent" userId="0325c63d-1908-498f-baac-9cd55b97acc5" providerId="ADAL" clId="{1DAE222F-78AA-407B-9BAD-C00E935AB942}" dt="2024-01-17T12:26:18.400" v="12837" actId="20577"/>
          <ac:spMkLst>
            <pc:docMk/>
            <pc:sldMk cId="2012921286" sldId="2147474145"/>
            <ac:spMk id="4" creationId="{98407858-D000-89C9-2C2A-8F8006ED77E6}"/>
          </ac:spMkLst>
        </pc:spChg>
        <pc:spChg chg="mod">
          <ac:chgData name="Simonart Laurent" userId="0325c63d-1908-498f-baac-9cd55b97acc5" providerId="ADAL" clId="{1DAE222F-78AA-407B-9BAD-C00E935AB942}" dt="2024-01-17T12:33:28.627" v="13365" actId="6549"/>
          <ac:spMkLst>
            <pc:docMk/>
            <pc:sldMk cId="2012921286" sldId="2147474145"/>
            <ac:spMk id="10" creationId="{3C1B9B3E-3D97-6A7F-EC52-80C0A003E42A}"/>
          </ac:spMkLst>
        </pc:spChg>
      </pc:sldChg>
      <pc:sldChg chg="addSp modSp add mod">
        <pc:chgData name="Simonart Laurent" userId="0325c63d-1908-498f-baac-9cd55b97acc5" providerId="ADAL" clId="{1DAE222F-78AA-407B-9BAD-C00E935AB942}" dt="2024-01-17T12:41:01.674" v="13831" actId="20577"/>
        <pc:sldMkLst>
          <pc:docMk/>
          <pc:sldMk cId="295478926" sldId="2147474146"/>
        </pc:sldMkLst>
        <pc:spChg chg="mod">
          <ac:chgData name="Simonart Laurent" userId="0325c63d-1908-498f-baac-9cd55b97acc5" providerId="ADAL" clId="{1DAE222F-78AA-407B-9BAD-C00E935AB942}" dt="2024-01-17T12:41:01.674" v="13831" actId="20577"/>
          <ac:spMkLst>
            <pc:docMk/>
            <pc:sldMk cId="295478926" sldId="2147474146"/>
            <ac:spMk id="3" creationId="{EFF26E77-5EC0-AE28-A4E4-21ED4685BE76}"/>
          </ac:spMkLst>
        </pc:spChg>
        <pc:spChg chg="mod">
          <ac:chgData name="Simonart Laurent" userId="0325c63d-1908-498f-baac-9cd55b97acc5" providerId="ADAL" clId="{1DAE222F-78AA-407B-9BAD-C00E935AB942}" dt="2024-01-17T12:33:59.528" v="13394" actId="20577"/>
          <ac:spMkLst>
            <pc:docMk/>
            <pc:sldMk cId="295478926" sldId="2147474146"/>
            <ac:spMk id="4" creationId="{98407858-D000-89C9-2C2A-8F8006ED77E6}"/>
          </ac:spMkLst>
        </pc:spChg>
        <pc:spChg chg="add mod">
          <ac:chgData name="Simonart Laurent" userId="0325c63d-1908-498f-baac-9cd55b97acc5" providerId="ADAL" clId="{1DAE222F-78AA-407B-9BAD-C00E935AB942}" dt="2024-01-17T12:40:26.869" v="13782" actId="20577"/>
          <ac:spMkLst>
            <pc:docMk/>
            <pc:sldMk cId="295478926" sldId="2147474146"/>
            <ac:spMk id="5" creationId="{71D30141-580E-1D63-E25D-83E646DB3300}"/>
          </ac:spMkLst>
        </pc:spChg>
        <pc:spChg chg="add mod">
          <ac:chgData name="Simonart Laurent" userId="0325c63d-1908-498f-baac-9cd55b97acc5" providerId="ADAL" clId="{1DAE222F-78AA-407B-9BAD-C00E935AB942}" dt="2024-01-17T12:40:51.399" v="13817" actId="5793"/>
          <ac:spMkLst>
            <pc:docMk/>
            <pc:sldMk cId="295478926" sldId="2147474146"/>
            <ac:spMk id="6" creationId="{471FB648-5B78-0BDB-6C31-8E49BB80412C}"/>
          </ac:spMkLst>
        </pc:spChg>
        <pc:spChg chg="mod">
          <ac:chgData name="Simonart Laurent" userId="0325c63d-1908-498f-baac-9cd55b97acc5" providerId="ADAL" clId="{1DAE222F-78AA-407B-9BAD-C00E935AB942}" dt="2024-01-17T12:37:46.456" v="13641" actId="20577"/>
          <ac:spMkLst>
            <pc:docMk/>
            <pc:sldMk cId="295478926" sldId="2147474146"/>
            <ac:spMk id="10" creationId="{3C1B9B3E-3D97-6A7F-EC52-80C0A003E42A}"/>
          </ac:spMkLst>
        </pc:spChg>
      </pc:sldChg>
      <pc:sldChg chg="addSp modSp add mod">
        <pc:chgData name="Simonart Laurent" userId="0325c63d-1908-498f-baac-9cd55b97acc5" providerId="ADAL" clId="{1DAE222F-78AA-407B-9BAD-C00E935AB942}" dt="2024-01-17T13:28:47.520" v="15052" actId="20577"/>
        <pc:sldMkLst>
          <pc:docMk/>
          <pc:sldMk cId="593134060" sldId="2147474147"/>
        </pc:sldMkLst>
        <pc:spChg chg="mod">
          <ac:chgData name="Simonart Laurent" userId="0325c63d-1908-498f-baac-9cd55b97acc5" providerId="ADAL" clId="{1DAE222F-78AA-407B-9BAD-C00E935AB942}" dt="2024-01-17T13:09:25.030" v="14502" actId="20577"/>
          <ac:spMkLst>
            <pc:docMk/>
            <pc:sldMk cId="593134060" sldId="2147474147"/>
            <ac:spMk id="2" creationId="{BC0192A6-5215-FDB0-AEE7-E65C5000A29B}"/>
          </ac:spMkLst>
        </pc:spChg>
        <pc:spChg chg="mod">
          <ac:chgData name="Simonart Laurent" userId="0325c63d-1908-498f-baac-9cd55b97acc5" providerId="ADAL" clId="{1DAE222F-78AA-407B-9BAD-C00E935AB942}" dt="2024-01-17T13:28:47.520" v="15052" actId="20577"/>
          <ac:spMkLst>
            <pc:docMk/>
            <pc:sldMk cId="593134060" sldId="2147474147"/>
            <ac:spMk id="3" creationId="{DE7D405A-63CA-E697-4CDA-9E5FCB810CB4}"/>
          </ac:spMkLst>
        </pc:spChg>
        <pc:picChg chg="add mod">
          <ac:chgData name="Simonart Laurent" userId="0325c63d-1908-498f-baac-9cd55b97acc5" providerId="ADAL" clId="{1DAE222F-78AA-407B-9BAD-C00E935AB942}" dt="2024-01-17T13:23:15.588" v="14719" actId="1076"/>
          <ac:picMkLst>
            <pc:docMk/>
            <pc:sldMk cId="593134060" sldId="2147474147"/>
            <ac:picMk id="4" creationId="{3C275A8D-1FDF-0EB0-652F-4AEAE0FD21F0}"/>
          </ac:picMkLst>
        </pc:picChg>
        <pc:picChg chg="add mod">
          <ac:chgData name="Simonart Laurent" userId="0325c63d-1908-498f-baac-9cd55b97acc5" providerId="ADAL" clId="{1DAE222F-78AA-407B-9BAD-C00E935AB942}" dt="2024-01-17T13:23:31.372" v="14728" actId="1035"/>
          <ac:picMkLst>
            <pc:docMk/>
            <pc:sldMk cId="593134060" sldId="2147474147"/>
            <ac:picMk id="5" creationId="{6CBCA4C8-3C54-E130-9129-89601A26B137}"/>
          </ac:picMkLst>
        </pc:picChg>
        <pc:picChg chg="add mod">
          <ac:chgData name="Simonart Laurent" userId="0325c63d-1908-498f-baac-9cd55b97acc5" providerId="ADAL" clId="{1DAE222F-78AA-407B-9BAD-C00E935AB942}" dt="2024-01-17T13:23:19.789" v="14721" actId="1076"/>
          <ac:picMkLst>
            <pc:docMk/>
            <pc:sldMk cId="593134060" sldId="2147474147"/>
            <ac:picMk id="6" creationId="{0EDA8DA2-2CBF-A473-1F2D-F6B31A4DD4F2}"/>
          </ac:picMkLst>
        </pc:picChg>
        <pc:picChg chg="add mod">
          <ac:chgData name="Simonart Laurent" userId="0325c63d-1908-498f-baac-9cd55b97acc5" providerId="ADAL" clId="{1DAE222F-78AA-407B-9BAD-C00E935AB942}" dt="2024-01-17T13:23:25.663" v="14723" actId="1076"/>
          <ac:picMkLst>
            <pc:docMk/>
            <pc:sldMk cId="593134060" sldId="2147474147"/>
            <ac:picMk id="7" creationId="{B7EC5F5E-8221-869B-6A88-9724258BA9E6}"/>
          </ac:picMkLst>
        </pc:picChg>
      </pc:sldChg>
      <pc:sldChg chg="modSp add del mod">
        <pc:chgData name="Simonart Laurent" userId="0325c63d-1908-498f-baac-9cd55b97acc5" providerId="ADAL" clId="{1DAE222F-78AA-407B-9BAD-C00E935AB942}" dt="2024-01-17T14:06:37.097" v="16453" actId="47"/>
        <pc:sldMkLst>
          <pc:docMk/>
          <pc:sldMk cId="1088398452" sldId="2147474148"/>
        </pc:sldMkLst>
        <pc:spChg chg="mod">
          <ac:chgData name="Simonart Laurent" userId="0325c63d-1908-498f-baac-9cd55b97acc5" providerId="ADAL" clId="{1DAE222F-78AA-407B-9BAD-C00E935AB942}" dt="2024-01-17T14:01:12.286" v="16242" actId="6549"/>
          <ac:spMkLst>
            <pc:docMk/>
            <pc:sldMk cId="1088398452" sldId="2147474148"/>
            <ac:spMk id="11" creationId="{DEA917BE-3B34-2881-CD36-8A1221857FE3}"/>
          </ac:spMkLst>
        </pc:spChg>
      </pc:sldChg>
      <pc:sldChg chg="addSp delSp modSp add mod">
        <pc:chgData name="Simonart Laurent" userId="0325c63d-1908-498f-baac-9cd55b97acc5" providerId="ADAL" clId="{1DAE222F-78AA-407B-9BAD-C00E935AB942}" dt="2024-01-17T15:12:14.703" v="18122" actId="20577"/>
        <pc:sldMkLst>
          <pc:docMk/>
          <pc:sldMk cId="710617322" sldId="2147474149"/>
        </pc:sldMkLst>
        <pc:spChg chg="mod">
          <ac:chgData name="Simonart Laurent" userId="0325c63d-1908-498f-baac-9cd55b97acc5" providerId="ADAL" clId="{1DAE222F-78AA-407B-9BAD-C00E935AB942}" dt="2024-01-17T15:06:50.448" v="17720" actId="5793"/>
          <ac:spMkLst>
            <pc:docMk/>
            <pc:sldMk cId="710617322" sldId="2147474149"/>
            <ac:spMk id="2" creationId="{BC0192A6-5215-FDB0-AEE7-E65C5000A29B}"/>
          </ac:spMkLst>
        </pc:spChg>
        <pc:spChg chg="del mod">
          <ac:chgData name="Simonart Laurent" userId="0325c63d-1908-498f-baac-9cd55b97acc5" providerId="ADAL" clId="{1DAE222F-78AA-407B-9BAD-C00E935AB942}" dt="2024-01-17T15:07:14.579" v="17725" actId="478"/>
          <ac:spMkLst>
            <pc:docMk/>
            <pc:sldMk cId="710617322" sldId="2147474149"/>
            <ac:spMk id="3" creationId="{C1F76774-D6D0-020D-A602-4A650572AD2F}"/>
          </ac:spMkLst>
        </pc:spChg>
        <pc:spChg chg="add del mod">
          <ac:chgData name="Simonart Laurent" userId="0325c63d-1908-498f-baac-9cd55b97acc5" providerId="ADAL" clId="{1DAE222F-78AA-407B-9BAD-C00E935AB942}" dt="2024-01-17T15:07:12.131" v="17724"/>
          <ac:spMkLst>
            <pc:docMk/>
            <pc:sldMk cId="710617322" sldId="2147474149"/>
            <ac:spMk id="4" creationId="{3663BE07-93DF-E72E-0C7F-E003426BF183}"/>
          </ac:spMkLst>
        </pc:spChg>
        <pc:spChg chg="add mod">
          <ac:chgData name="Simonart Laurent" userId="0325c63d-1908-498f-baac-9cd55b97acc5" providerId="ADAL" clId="{1DAE222F-78AA-407B-9BAD-C00E935AB942}" dt="2024-01-17T15:12:14.703" v="18122" actId="20577"/>
          <ac:spMkLst>
            <pc:docMk/>
            <pc:sldMk cId="710617322" sldId="2147474149"/>
            <ac:spMk id="5" creationId="{DD3F02C3-6297-1523-A767-EF8FA8AFF754}"/>
          </ac:spMkLst>
        </pc:spChg>
      </pc:sldChg>
      <pc:sldChg chg="new del">
        <pc:chgData name="Simonart Laurent" userId="0325c63d-1908-498f-baac-9cd55b97acc5" providerId="ADAL" clId="{1DAE222F-78AA-407B-9BAD-C00E935AB942}" dt="2024-01-17T13:29:12.185" v="15055" actId="680"/>
        <pc:sldMkLst>
          <pc:docMk/>
          <pc:sldMk cId="3724773580" sldId="2147474149"/>
        </pc:sldMkLst>
      </pc:sldChg>
      <pc:sldChg chg="addSp modSp add mod">
        <pc:chgData name="Simonart Laurent" userId="0325c63d-1908-498f-baac-9cd55b97acc5" providerId="ADAL" clId="{1DAE222F-78AA-407B-9BAD-C00E935AB942}" dt="2024-01-17T14:14:53.121" v="16899" actId="20577"/>
        <pc:sldMkLst>
          <pc:docMk/>
          <pc:sldMk cId="4182553312" sldId="2147474150"/>
        </pc:sldMkLst>
        <pc:spChg chg="mod">
          <ac:chgData name="Simonart Laurent" userId="0325c63d-1908-498f-baac-9cd55b97acc5" providerId="ADAL" clId="{1DAE222F-78AA-407B-9BAD-C00E935AB942}" dt="2024-01-17T13:59:42.787" v="16115" actId="20577"/>
          <ac:spMkLst>
            <pc:docMk/>
            <pc:sldMk cId="4182553312" sldId="2147474150"/>
            <ac:spMk id="2" creationId="{BC0192A6-5215-FDB0-AEE7-E65C5000A29B}"/>
          </ac:spMkLst>
        </pc:spChg>
        <pc:spChg chg="mod">
          <ac:chgData name="Simonart Laurent" userId="0325c63d-1908-498f-baac-9cd55b97acc5" providerId="ADAL" clId="{1DAE222F-78AA-407B-9BAD-C00E935AB942}" dt="2024-01-17T14:14:53.121" v="16899" actId="20577"/>
          <ac:spMkLst>
            <pc:docMk/>
            <pc:sldMk cId="4182553312" sldId="2147474150"/>
            <ac:spMk id="3" creationId="{F7CC086C-18BA-1AC3-6E02-2074536BE826}"/>
          </ac:spMkLst>
        </pc:spChg>
        <pc:picChg chg="add mod">
          <ac:chgData name="Simonart Laurent" userId="0325c63d-1908-498f-baac-9cd55b97acc5" providerId="ADAL" clId="{1DAE222F-78AA-407B-9BAD-C00E935AB942}" dt="2024-01-17T14:05:33.390" v="16452" actId="1076"/>
          <ac:picMkLst>
            <pc:docMk/>
            <pc:sldMk cId="4182553312" sldId="2147474150"/>
            <ac:picMk id="3074" creationId="{8EAFA27E-6D62-D109-348B-C62076649671}"/>
          </ac:picMkLst>
        </pc:picChg>
      </pc:sldChg>
      <pc:sldChg chg="delSp modSp add mod">
        <pc:chgData name="Simonart Laurent" userId="0325c63d-1908-498f-baac-9cd55b97acc5" providerId="ADAL" clId="{1DAE222F-78AA-407B-9BAD-C00E935AB942}" dt="2024-01-17T14:25:31.440" v="17385" actId="12"/>
        <pc:sldMkLst>
          <pc:docMk/>
          <pc:sldMk cId="2066038954" sldId="2147474151"/>
        </pc:sldMkLst>
        <pc:spChg chg="mod">
          <ac:chgData name="Simonart Laurent" userId="0325c63d-1908-498f-baac-9cd55b97acc5" providerId="ADAL" clId="{1DAE222F-78AA-407B-9BAD-C00E935AB942}" dt="2024-01-17T14:22:58.276" v="17123" actId="20577"/>
          <ac:spMkLst>
            <pc:docMk/>
            <pc:sldMk cId="2066038954" sldId="2147474151"/>
            <ac:spMk id="2" creationId="{BC0192A6-5215-FDB0-AEE7-E65C5000A29B}"/>
          </ac:spMkLst>
        </pc:spChg>
        <pc:spChg chg="mod">
          <ac:chgData name="Simonart Laurent" userId="0325c63d-1908-498f-baac-9cd55b97acc5" providerId="ADAL" clId="{1DAE222F-78AA-407B-9BAD-C00E935AB942}" dt="2024-01-17T14:25:31.440" v="17385" actId="12"/>
          <ac:spMkLst>
            <pc:docMk/>
            <pc:sldMk cId="2066038954" sldId="2147474151"/>
            <ac:spMk id="3" creationId="{F7CC086C-18BA-1AC3-6E02-2074536BE826}"/>
          </ac:spMkLst>
        </pc:spChg>
        <pc:picChg chg="del">
          <ac:chgData name="Simonart Laurent" userId="0325c63d-1908-498f-baac-9cd55b97acc5" providerId="ADAL" clId="{1DAE222F-78AA-407B-9BAD-C00E935AB942}" dt="2024-01-17T14:08:42.331" v="16515" actId="478"/>
          <ac:picMkLst>
            <pc:docMk/>
            <pc:sldMk cId="2066038954" sldId="2147474151"/>
            <ac:picMk id="3074" creationId="{8EAFA27E-6D62-D109-348B-C62076649671}"/>
          </ac:picMkLst>
        </pc:picChg>
      </pc:sldChg>
      <pc:sldChg chg="add del">
        <pc:chgData name="Simonart Laurent" userId="0325c63d-1908-498f-baac-9cd55b97acc5" providerId="ADAL" clId="{1DAE222F-78AA-407B-9BAD-C00E935AB942}" dt="2024-01-17T15:39:32.822" v="18123" actId="47"/>
        <pc:sldMkLst>
          <pc:docMk/>
          <pc:sldMk cId="2631185668" sldId="2147474152"/>
        </pc:sldMkLst>
      </pc:sldChg>
      <pc:sldMasterChg chg="delSldLayout">
        <pc:chgData name="Simonart Laurent" userId="0325c63d-1908-498f-baac-9cd55b97acc5" providerId="ADAL" clId="{1DAE222F-78AA-407B-9BAD-C00E935AB942}" dt="2024-01-15T10:22:23.220" v="117" actId="47"/>
        <pc:sldMasterMkLst>
          <pc:docMk/>
          <pc:sldMasterMk cId="1656820196" sldId="2147483673"/>
        </pc:sldMasterMkLst>
        <pc:sldLayoutChg chg="del">
          <pc:chgData name="Simonart Laurent" userId="0325c63d-1908-498f-baac-9cd55b97acc5" providerId="ADAL" clId="{1DAE222F-78AA-407B-9BAD-C00E935AB942}" dt="2024-01-15T10:21:37.305" v="116" actId="47"/>
          <pc:sldLayoutMkLst>
            <pc:docMk/>
            <pc:sldMasterMk cId="1656820196" sldId="2147483673"/>
            <pc:sldLayoutMk cId="1714774294" sldId="2147483695"/>
          </pc:sldLayoutMkLst>
        </pc:sldLayoutChg>
        <pc:sldLayoutChg chg="del">
          <pc:chgData name="Simonart Laurent" userId="0325c63d-1908-498f-baac-9cd55b97acc5" providerId="ADAL" clId="{1DAE222F-78AA-407B-9BAD-C00E935AB942}" dt="2024-01-15T10:22:23.220" v="117" actId="47"/>
          <pc:sldLayoutMkLst>
            <pc:docMk/>
            <pc:sldMasterMk cId="1656820196" sldId="2147483673"/>
            <pc:sldLayoutMk cId="3626049479" sldId="2147483697"/>
          </pc:sldLayoutMkLst>
        </pc:sldLayoutChg>
      </pc:sldMasterChg>
    </pc:docChg>
  </pc:docChgLst>
  <pc:docChgLst>
    <pc:chgData name="Simonart Laurent" userId="0325c63d-1908-498f-baac-9cd55b97acc5" providerId="ADAL" clId="{F70715F7-2CFD-41E8-B2B3-F8DD14C60383}"/>
    <pc:docChg chg="undo custSel addSld delSld modSld sldOrd modSection">
      <pc:chgData name="Simonart Laurent" userId="0325c63d-1908-498f-baac-9cd55b97acc5" providerId="ADAL" clId="{F70715F7-2CFD-41E8-B2B3-F8DD14C60383}" dt="2024-01-22T18:00:55.375" v="4202" actId="47"/>
      <pc:docMkLst>
        <pc:docMk/>
      </pc:docMkLst>
      <pc:sldChg chg="addSp delSp modSp mod">
        <pc:chgData name="Simonart Laurent" userId="0325c63d-1908-498f-baac-9cd55b97acc5" providerId="ADAL" clId="{F70715F7-2CFD-41E8-B2B3-F8DD14C60383}" dt="2024-01-22T17:56:53.867" v="4201" actId="478"/>
        <pc:sldMkLst>
          <pc:docMk/>
          <pc:sldMk cId="1788324764" sldId="266"/>
        </pc:sldMkLst>
        <pc:spChg chg="mod">
          <ac:chgData name="Simonart Laurent" userId="0325c63d-1908-498f-baac-9cd55b97acc5" providerId="ADAL" clId="{F70715F7-2CFD-41E8-B2B3-F8DD14C60383}" dt="2024-01-22T17:56:46.962" v="4199" actId="20577"/>
          <ac:spMkLst>
            <pc:docMk/>
            <pc:sldMk cId="1788324764" sldId="266"/>
            <ac:spMk id="3" creationId="{0C06E4FF-B863-CE4E-9B8E-8439A225B5B1}"/>
          </ac:spMkLst>
        </pc:spChg>
        <pc:spChg chg="del">
          <ac:chgData name="Simonart Laurent" userId="0325c63d-1908-498f-baac-9cd55b97acc5" providerId="ADAL" clId="{F70715F7-2CFD-41E8-B2B3-F8DD14C60383}" dt="2024-01-22T17:56:49.913" v="4200" actId="478"/>
          <ac:spMkLst>
            <pc:docMk/>
            <pc:sldMk cId="1788324764" sldId="266"/>
            <ac:spMk id="4" creationId="{57CFCD27-A9D1-6440-ABA4-13EEB305094D}"/>
          </ac:spMkLst>
        </pc:spChg>
        <pc:spChg chg="add del mod">
          <ac:chgData name="Simonart Laurent" userId="0325c63d-1908-498f-baac-9cd55b97acc5" providerId="ADAL" clId="{F70715F7-2CFD-41E8-B2B3-F8DD14C60383}" dt="2024-01-22T17:56:53.867" v="4201" actId="478"/>
          <ac:spMkLst>
            <pc:docMk/>
            <pc:sldMk cId="1788324764" sldId="266"/>
            <ac:spMk id="5" creationId="{95333D48-0240-7F78-9809-14913B93C365}"/>
          </ac:spMkLst>
        </pc:spChg>
      </pc:sldChg>
      <pc:sldChg chg="modSp mod">
        <pc:chgData name="Simonart Laurent" userId="0325c63d-1908-498f-baac-9cd55b97acc5" providerId="ADAL" clId="{F70715F7-2CFD-41E8-B2B3-F8DD14C60383}" dt="2024-01-22T17:51:42.751" v="4103" actId="20577"/>
        <pc:sldMkLst>
          <pc:docMk/>
          <pc:sldMk cId="3452981997" sldId="275"/>
        </pc:sldMkLst>
        <pc:spChg chg="mod">
          <ac:chgData name="Simonart Laurent" userId="0325c63d-1908-498f-baac-9cd55b97acc5" providerId="ADAL" clId="{F70715F7-2CFD-41E8-B2B3-F8DD14C60383}" dt="2024-01-22T17:51:42.751" v="4103" actId="20577"/>
          <ac:spMkLst>
            <pc:docMk/>
            <pc:sldMk cId="3452981997" sldId="275"/>
            <ac:spMk id="5" creationId="{17372DE4-26F2-784B-A75F-5F37DC39852F}"/>
          </ac:spMkLst>
        </pc:spChg>
      </pc:sldChg>
      <pc:sldChg chg="modSp mod">
        <pc:chgData name="Simonart Laurent" userId="0325c63d-1908-498f-baac-9cd55b97acc5" providerId="ADAL" clId="{F70715F7-2CFD-41E8-B2B3-F8DD14C60383}" dt="2024-01-22T09:17:58.314" v="145" actId="6549"/>
        <pc:sldMkLst>
          <pc:docMk/>
          <pc:sldMk cId="864221258" sldId="2147474105"/>
        </pc:sldMkLst>
        <pc:spChg chg="mod">
          <ac:chgData name="Simonart Laurent" userId="0325c63d-1908-498f-baac-9cd55b97acc5" providerId="ADAL" clId="{F70715F7-2CFD-41E8-B2B3-F8DD14C60383}" dt="2024-01-22T09:17:58.314" v="145" actId="6549"/>
          <ac:spMkLst>
            <pc:docMk/>
            <pc:sldMk cId="864221258" sldId="2147474105"/>
            <ac:spMk id="7" creationId="{F23949B2-DD6D-4735-AD62-D0A7A9F864DC}"/>
          </ac:spMkLst>
        </pc:spChg>
      </pc:sldChg>
      <pc:sldChg chg="del">
        <pc:chgData name="Simonart Laurent" userId="0325c63d-1908-498f-baac-9cd55b97acc5" providerId="ADAL" clId="{F70715F7-2CFD-41E8-B2B3-F8DD14C60383}" dt="2024-01-22T18:00:55.375" v="4202" actId="47"/>
        <pc:sldMkLst>
          <pc:docMk/>
          <pc:sldMk cId="3823150233" sldId="2147474121"/>
        </pc:sldMkLst>
      </pc:sldChg>
      <pc:sldChg chg="del">
        <pc:chgData name="Simonart Laurent" userId="0325c63d-1908-498f-baac-9cd55b97acc5" providerId="ADAL" clId="{F70715F7-2CFD-41E8-B2B3-F8DD14C60383}" dt="2024-01-22T09:19:57.152" v="147" actId="47"/>
        <pc:sldMkLst>
          <pc:docMk/>
          <pc:sldMk cId="2479866129" sldId="2147474128"/>
        </pc:sldMkLst>
      </pc:sldChg>
      <pc:sldChg chg="del">
        <pc:chgData name="Simonart Laurent" userId="0325c63d-1908-498f-baac-9cd55b97acc5" providerId="ADAL" clId="{F70715F7-2CFD-41E8-B2B3-F8DD14C60383}" dt="2024-01-22T09:19:51.923" v="146" actId="47"/>
        <pc:sldMkLst>
          <pc:docMk/>
          <pc:sldMk cId="157452203" sldId="2147474130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2950672803" sldId="2147474132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4031639910" sldId="2147474134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1357713468" sldId="2147474135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906149579" sldId="2147474136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3292317567" sldId="2147474138"/>
        </pc:sldMkLst>
      </pc:sldChg>
      <pc:sldChg chg="addSp delSp modSp mod modNotesTx">
        <pc:chgData name="Simonart Laurent" userId="0325c63d-1908-498f-baac-9cd55b97acc5" providerId="ADAL" clId="{F70715F7-2CFD-41E8-B2B3-F8DD14C60383}" dt="2024-01-22T09:47:45.109" v="696" actId="20577"/>
        <pc:sldMkLst>
          <pc:docMk/>
          <pc:sldMk cId="1592361387" sldId="2147474139"/>
        </pc:sldMkLst>
        <pc:spChg chg="mod">
          <ac:chgData name="Simonart Laurent" userId="0325c63d-1908-498f-baac-9cd55b97acc5" providerId="ADAL" clId="{F70715F7-2CFD-41E8-B2B3-F8DD14C60383}" dt="2024-01-22T09:35:03.377" v="159" actId="20577"/>
          <ac:spMkLst>
            <pc:docMk/>
            <pc:sldMk cId="1592361387" sldId="2147474139"/>
            <ac:spMk id="2" creationId="{BC0192A6-5215-FDB0-AEE7-E65C5000A29B}"/>
          </ac:spMkLst>
        </pc:spChg>
        <pc:spChg chg="mod">
          <ac:chgData name="Simonart Laurent" userId="0325c63d-1908-498f-baac-9cd55b97acc5" providerId="ADAL" clId="{F70715F7-2CFD-41E8-B2B3-F8DD14C60383}" dt="2024-01-22T09:36:55.771" v="409" actId="20577"/>
          <ac:spMkLst>
            <pc:docMk/>
            <pc:sldMk cId="1592361387" sldId="2147474139"/>
            <ac:spMk id="3" creationId="{46427738-17D5-288B-B484-3DFCA6F08D04}"/>
          </ac:spMkLst>
        </pc:spChg>
        <pc:spChg chg="del mod">
          <ac:chgData name="Simonart Laurent" userId="0325c63d-1908-498f-baac-9cd55b97acc5" providerId="ADAL" clId="{F70715F7-2CFD-41E8-B2B3-F8DD14C60383}" dt="2024-01-22T09:38:02.989" v="426" actId="478"/>
          <ac:spMkLst>
            <pc:docMk/>
            <pc:sldMk cId="1592361387" sldId="2147474139"/>
            <ac:spMk id="4" creationId="{995A4C92-5FEB-0A49-4827-73098565C766}"/>
          </ac:spMkLst>
        </pc:spChg>
        <pc:spChg chg="add mod">
          <ac:chgData name="Simonart Laurent" userId="0325c63d-1908-498f-baac-9cd55b97acc5" providerId="ADAL" clId="{F70715F7-2CFD-41E8-B2B3-F8DD14C60383}" dt="2024-01-22T09:40:28.215" v="561" actId="20577"/>
          <ac:spMkLst>
            <pc:docMk/>
            <pc:sldMk cId="1592361387" sldId="2147474139"/>
            <ac:spMk id="7" creationId="{9ADC4718-5F20-2D25-CC16-4FB3D38832C9}"/>
          </ac:spMkLst>
        </pc:spChg>
        <pc:picChg chg="del mod">
          <ac:chgData name="Simonart Laurent" userId="0325c63d-1908-498f-baac-9cd55b97acc5" providerId="ADAL" clId="{F70715F7-2CFD-41E8-B2B3-F8DD14C60383}" dt="2024-01-22T09:38:06.640" v="427" actId="478"/>
          <ac:picMkLst>
            <pc:docMk/>
            <pc:sldMk cId="1592361387" sldId="2147474139"/>
            <ac:picMk id="5" creationId="{57B7F688-B7DF-4313-F2D9-70DE14F38812}"/>
          </ac:picMkLst>
        </pc:picChg>
        <pc:picChg chg="del mod">
          <ac:chgData name="Simonart Laurent" userId="0325c63d-1908-498f-baac-9cd55b97acc5" providerId="ADAL" clId="{F70715F7-2CFD-41E8-B2B3-F8DD14C60383}" dt="2024-01-22T09:38:06.640" v="427" actId="478"/>
          <ac:picMkLst>
            <pc:docMk/>
            <pc:sldMk cId="1592361387" sldId="2147474139"/>
            <ac:picMk id="6" creationId="{59FFAA24-496B-F7DC-EACB-24E96F0E9D9F}"/>
          </ac:picMkLst>
        </pc:picChg>
        <pc:picChg chg="del mod">
          <ac:chgData name="Simonart Laurent" userId="0325c63d-1908-498f-baac-9cd55b97acc5" providerId="ADAL" clId="{F70715F7-2CFD-41E8-B2B3-F8DD14C60383}" dt="2024-01-22T09:38:06.640" v="427" actId="478"/>
          <ac:picMkLst>
            <pc:docMk/>
            <pc:sldMk cId="1592361387" sldId="2147474139"/>
            <ac:picMk id="10" creationId="{F76E7CD6-916B-5954-6B94-4E70E570C283}"/>
          </ac:picMkLst>
        </pc:picChg>
        <pc:picChg chg="add mod">
          <ac:chgData name="Simonart Laurent" userId="0325c63d-1908-498f-baac-9cd55b97acc5" providerId="ADAL" clId="{F70715F7-2CFD-41E8-B2B3-F8DD14C60383}" dt="2024-01-22T09:38:25.711" v="432" actId="1076"/>
          <ac:picMkLst>
            <pc:docMk/>
            <pc:sldMk cId="1592361387" sldId="2147474139"/>
            <ac:picMk id="1026" creationId="{DE3FBBAD-6D03-4F1D-BE9B-A1061325B9C3}"/>
          </ac:picMkLst>
        </pc:picChg>
        <pc:picChg chg="del mod">
          <ac:chgData name="Simonart Laurent" userId="0325c63d-1908-498f-baac-9cd55b97acc5" providerId="ADAL" clId="{F70715F7-2CFD-41E8-B2B3-F8DD14C60383}" dt="2024-01-22T09:38:06.640" v="427" actId="478"/>
          <ac:picMkLst>
            <pc:docMk/>
            <pc:sldMk cId="1592361387" sldId="2147474139"/>
            <ac:picMk id="2050" creationId="{36FB65EE-28F3-89A8-3D23-58388A645D5B}"/>
          </ac:picMkLst>
        </pc:picChg>
        <pc:picChg chg="del mod">
          <ac:chgData name="Simonart Laurent" userId="0325c63d-1908-498f-baac-9cd55b97acc5" providerId="ADAL" clId="{F70715F7-2CFD-41E8-B2B3-F8DD14C60383}" dt="2024-01-22T09:38:06.640" v="427" actId="478"/>
          <ac:picMkLst>
            <pc:docMk/>
            <pc:sldMk cId="1592361387" sldId="2147474139"/>
            <ac:picMk id="2052" creationId="{8C40D9D5-2EA6-778D-A755-55B775C4F930}"/>
          </ac:picMkLst>
        </pc:picChg>
      </pc:sldChg>
      <pc:sldChg chg="addSp delSp modSp mod ord">
        <pc:chgData name="Simonart Laurent" userId="0325c63d-1908-498f-baac-9cd55b97acc5" providerId="ADAL" clId="{F70715F7-2CFD-41E8-B2B3-F8DD14C60383}" dt="2024-01-22T17:26:06.973" v="3091" actId="1036"/>
        <pc:sldMkLst>
          <pc:docMk/>
          <pc:sldMk cId="823193567" sldId="2147474141"/>
        </pc:sldMkLst>
        <pc:spChg chg="mod">
          <ac:chgData name="Simonart Laurent" userId="0325c63d-1908-498f-baac-9cd55b97acc5" providerId="ADAL" clId="{F70715F7-2CFD-41E8-B2B3-F8DD14C60383}" dt="2024-01-22T16:59:19.290" v="2502" actId="20577"/>
          <ac:spMkLst>
            <pc:docMk/>
            <pc:sldMk cId="823193567" sldId="2147474141"/>
            <ac:spMk id="2" creationId="{BC0192A6-5215-FDB0-AEE7-E65C5000A29B}"/>
          </ac:spMkLst>
        </pc:spChg>
        <pc:spChg chg="mod">
          <ac:chgData name="Simonart Laurent" userId="0325c63d-1908-498f-baac-9cd55b97acc5" providerId="ADAL" clId="{F70715F7-2CFD-41E8-B2B3-F8DD14C60383}" dt="2024-01-22T17:26:01.696" v="3083" actId="1076"/>
          <ac:spMkLst>
            <pc:docMk/>
            <pc:sldMk cId="823193567" sldId="2147474141"/>
            <ac:spMk id="3" creationId="{DBF7F75D-75DF-7A15-DF6A-21A86CF0BB16}"/>
          </ac:spMkLst>
        </pc:spChg>
        <pc:spChg chg="add del">
          <ac:chgData name="Simonart Laurent" userId="0325c63d-1908-498f-baac-9cd55b97acc5" providerId="ADAL" clId="{F70715F7-2CFD-41E8-B2B3-F8DD14C60383}" dt="2024-01-22T17:09:23.882" v="2828" actId="478"/>
          <ac:spMkLst>
            <pc:docMk/>
            <pc:sldMk cId="823193567" sldId="2147474141"/>
            <ac:spMk id="4" creationId="{1CECC89A-72FE-EC8E-0129-756C8E30EC37}"/>
          </ac:spMkLst>
        </pc:spChg>
        <pc:spChg chg="del">
          <ac:chgData name="Simonart Laurent" userId="0325c63d-1908-498f-baac-9cd55b97acc5" providerId="ADAL" clId="{F70715F7-2CFD-41E8-B2B3-F8DD14C60383}" dt="2024-01-22T16:59:48.384" v="2516" actId="478"/>
          <ac:spMkLst>
            <pc:docMk/>
            <pc:sldMk cId="823193567" sldId="2147474141"/>
            <ac:spMk id="5" creationId="{D920E418-E675-0965-A2CC-198BB601AE46}"/>
          </ac:spMkLst>
        </pc:spChg>
        <pc:spChg chg="del">
          <ac:chgData name="Simonart Laurent" userId="0325c63d-1908-498f-baac-9cd55b97acc5" providerId="ADAL" clId="{F70715F7-2CFD-41E8-B2B3-F8DD14C60383}" dt="2024-01-22T16:59:48.384" v="2516" actId="478"/>
          <ac:spMkLst>
            <pc:docMk/>
            <pc:sldMk cId="823193567" sldId="2147474141"/>
            <ac:spMk id="6" creationId="{4E1A2814-9FE9-30C0-1162-7DECB69B0862}"/>
          </ac:spMkLst>
        </pc:spChg>
        <pc:spChg chg="del">
          <ac:chgData name="Simonart Laurent" userId="0325c63d-1908-498f-baac-9cd55b97acc5" providerId="ADAL" clId="{F70715F7-2CFD-41E8-B2B3-F8DD14C60383}" dt="2024-01-22T16:59:48.384" v="2516" actId="478"/>
          <ac:spMkLst>
            <pc:docMk/>
            <pc:sldMk cId="823193567" sldId="2147474141"/>
            <ac:spMk id="7" creationId="{E635ED40-B3B4-1C5C-3792-0D4F365B7C27}"/>
          </ac:spMkLst>
        </pc:spChg>
        <pc:spChg chg="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8" creationId="{C162B227-BE65-4E61-C5CB-A106960E3F23}"/>
          </ac:spMkLst>
        </pc:spChg>
        <pc:spChg chg="del">
          <ac:chgData name="Simonart Laurent" userId="0325c63d-1908-498f-baac-9cd55b97acc5" providerId="ADAL" clId="{F70715F7-2CFD-41E8-B2B3-F8DD14C60383}" dt="2024-01-22T16:59:48.384" v="2516" actId="478"/>
          <ac:spMkLst>
            <pc:docMk/>
            <pc:sldMk cId="823193567" sldId="2147474141"/>
            <ac:spMk id="10" creationId="{3C1B9B3E-3D97-6A7F-EC52-80C0A003E42A}"/>
          </ac:spMkLst>
        </pc:spChg>
        <pc:spChg chg="add del">
          <ac:chgData name="Simonart Laurent" userId="0325c63d-1908-498f-baac-9cd55b97acc5" providerId="ADAL" clId="{F70715F7-2CFD-41E8-B2B3-F8DD14C60383}" dt="2024-01-22T17:10:03.585" v="2833" actId="478"/>
          <ac:spMkLst>
            <pc:docMk/>
            <pc:sldMk cId="823193567" sldId="2147474141"/>
            <ac:spMk id="12" creationId="{11A72AFD-B3A6-36D7-ECAB-49E39605DA61}"/>
          </ac:spMkLst>
        </pc:spChg>
        <pc:spChg chg="add del">
          <ac:chgData name="Simonart Laurent" userId="0325c63d-1908-498f-baac-9cd55b97acc5" providerId="ADAL" clId="{F70715F7-2CFD-41E8-B2B3-F8DD14C60383}" dt="2024-01-22T17:13:49.002" v="2846" actId="478"/>
          <ac:spMkLst>
            <pc:docMk/>
            <pc:sldMk cId="823193567" sldId="2147474141"/>
            <ac:spMk id="16" creationId="{4E30B109-5F75-C6AD-4FE6-2380A023253F}"/>
          </ac:spMkLst>
        </pc:spChg>
        <pc:spChg chg="add 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21" creationId="{E2AB1308-0F01-D239-B63F-A4F1F86615CD}"/>
          </ac:spMkLst>
        </pc:spChg>
        <pc:spChg chg="add 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23" creationId="{20DB5B05-1BD0-CDD9-AA40-C0FC9BB4F189}"/>
          </ac:spMkLst>
        </pc:spChg>
        <pc:spChg chg="add 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25" creationId="{6323E2A7-6750-D8C5-6610-A17A893EB16D}"/>
          </ac:spMkLst>
        </pc:spChg>
        <pc:spChg chg="add 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27" creationId="{7AF00316-7D7B-0F17-A443-9792B676999E}"/>
          </ac:spMkLst>
        </pc:spChg>
        <pc:spChg chg="add 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29" creationId="{936674C3-1140-9B21-CFF8-404B4A643B0B}"/>
          </ac:spMkLst>
        </pc:spChg>
        <pc:spChg chg="add mod">
          <ac:chgData name="Simonart Laurent" userId="0325c63d-1908-498f-baac-9cd55b97acc5" providerId="ADAL" clId="{F70715F7-2CFD-41E8-B2B3-F8DD14C60383}" dt="2024-01-22T17:26:06.973" v="3091" actId="1036"/>
          <ac:spMkLst>
            <pc:docMk/>
            <pc:sldMk cId="823193567" sldId="2147474141"/>
            <ac:spMk id="31" creationId="{1EF7752A-FBDA-B980-3537-EE3C143D1980}"/>
          </ac:spMkLst>
        </pc:sp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1" creationId="{82FFD6C1-D678-7B69-146E-EF9D7A6852DF}"/>
          </ac:picMkLst>
        </pc:pic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3" creationId="{C06C6B95-E7A5-B386-AC54-55EB4DDD2EB6}"/>
          </ac:picMkLst>
        </pc:pic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4" creationId="{09E956B4-22B4-A0F6-E350-A658C3899D65}"/>
          </ac:picMkLst>
        </pc:pic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5" creationId="{E0DE23CE-04CC-9FE1-6BAF-FEC91421020D}"/>
          </ac:picMkLst>
        </pc:pic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7" creationId="{D1464829-1DA7-BBB6-14D7-2DFF532BE375}"/>
          </ac:picMkLst>
        </pc:pic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8" creationId="{89DAC266-65E7-2CCE-826F-5B83ACC93A0F}"/>
          </ac:picMkLst>
        </pc:picChg>
        <pc:picChg chg="add mod">
          <ac:chgData name="Simonart Laurent" userId="0325c63d-1908-498f-baac-9cd55b97acc5" providerId="ADAL" clId="{F70715F7-2CFD-41E8-B2B3-F8DD14C60383}" dt="2024-01-22T17:26:06.973" v="3091" actId="1036"/>
          <ac:picMkLst>
            <pc:docMk/>
            <pc:sldMk cId="823193567" sldId="2147474141"/>
            <ac:picMk id="19" creationId="{F4103680-DEF3-A430-E9C9-D6FC7B2E05E3}"/>
          </ac:picMkLst>
        </pc:picChg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2538616933" sldId="2147474143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983393307" sldId="2147474144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2012921286" sldId="2147474145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295478926" sldId="2147474146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593134060" sldId="2147474147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710617322" sldId="2147474149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4182553312" sldId="2147474150"/>
        </pc:sldMkLst>
      </pc:sldChg>
      <pc:sldChg chg="del">
        <pc:chgData name="Simonart Laurent" userId="0325c63d-1908-498f-baac-9cd55b97acc5" providerId="ADAL" clId="{F70715F7-2CFD-41E8-B2B3-F8DD14C60383}" dt="2024-01-22T17:48:47.237" v="4060" actId="47"/>
        <pc:sldMkLst>
          <pc:docMk/>
          <pc:sldMk cId="2066038954" sldId="2147474151"/>
        </pc:sldMkLst>
      </pc:sldChg>
      <pc:sldChg chg="addSp delSp modSp add mod">
        <pc:chgData name="Simonart Laurent" userId="0325c63d-1908-498f-baac-9cd55b97acc5" providerId="ADAL" clId="{F70715F7-2CFD-41E8-B2B3-F8DD14C60383}" dt="2024-01-22T17:54:35.608" v="4180" actId="1076"/>
        <pc:sldMkLst>
          <pc:docMk/>
          <pc:sldMk cId="1913206485" sldId="2147474152"/>
        </pc:sldMkLst>
        <pc:spChg chg="mod">
          <ac:chgData name="Simonart Laurent" userId="0325c63d-1908-498f-baac-9cd55b97acc5" providerId="ADAL" clId="{F70715F7-2CFD-41E8-B2B3-F8DD14C60383}" dt="2024-01-22T09:55:14.187" v="1153" actId="20577"/>
          <ac:spMkLst>
            <pc:docMk/>
            <pc:sldMk cId="1913206485" sldId="2147474152"/>
            <ac:spMk id="2" creationId="{BC0192A6-5215-FDB0-AEE7-E65C5000A29B}"/>
          </ac:spMkLst>
        </pc:spChg>
        <pc:spChg chg="mod">
          <ac:chgData name="Simonart Laurent" userId="0325c63d-1908-498f-baac-9cd55b97acc5" providerId="ADAL" clId="{F70715F7-2CFD-41E8-B2B3-F8DD14C60383}" dt="2024-01-22T17:54:18.755" v="4176" actId="5793"/>
          <ac:spMkLst>
            <pc:docMk/>
            <pc:sldMk cId="1913206485" sldId="2147474152"/>
            <ac:spMk id="3" creationId="{46427738-17D5-288B-B484-3DFCA6F08D04}"/>
          </ac:spMkLst>
        </pc:spChg>
        <pc:spChg chg="del">
          <ac:chgData name="Simonart Laurent" userId="0325c63d-1908-498f-baac-9cd55b97acc5" providerId="ADAL" clId="{F70715F7-2CFD-41E8-B2B3-F8DD14C60383}" dt="2024-01-22T09:55:19.014" v="1154" actId="478"/>
          <ac:spMkLst>
            <pc:docMk/>
            <pc:sldMk cId="1913206485" sldId="2147474152"/>
            <ac:spMk id="4" creationId="{995A4C92-5FEB-0A49-4827-73098565C766}"/>
          </ac:spMkLst>
        </pc:spChg>
        <pc:picChg chg="del">
          <ac:chgData name="Simonart Laurent" userId="0325c63d-1908-498f-baac-9cd55b97acc5" providerId="ADAL" clId="{F70715F7-2CFD-41E8-B2B3-F8DD14C60383}" dt="2024-01-22T09:55:19.014" v="1154" actId="478"/>
          <ac:picMkLst>
            <pc:docMk/>
            <pc:sldMk cId="1913206485" sldId="2147474152"/>
            <ac:picMk id="5" creationId="{57B7F688-B7DF-4313-F2D9-70DE14F38812}"/>
          </ac:picMkLst>
        </pc:picChg>
        <pc:picChg chg="del">
          <ac:chgData name="Simonart Laurent" userId="0325c63d-1908-498f-baac-9cd55b97acc5" providerId="ADAL" clId="{F70715F7-2CFD-41E8-B2B3-F8DD14C60383}" dt="2024-01-22T09:55:19.014" v="1154" actId="478"/>
          <ac:picMkLst>
            <pc:docMk/>
            <pc:sldMk cId="1913206485" sldId="2147474152"/>
            <ac:picMk id="6" creationId="{59FFAA24-496B-F7DC-EACB-24E96F0E9D9F}"/>
          </ac:picMkLst>
        </pc:picChg>
        <pc:picChg chg="add mod">
          <ac:chgData name="Simonart Laurent" userId="0325c63d-1908-498f-baac-9cd55b97acc5" providerId="ADAL" clId="{F70715F7-2CFD-41E8-B2B3-F8DD14C60383}" dt="2024-01-22T17:53:25.360" v="4154" actId="1076"/>
          <ac:picMkLst>
            <pc:docMk/>
            <pc:sldMk cId="1913206485" sldId="2147474152"/>
            <ac:picMk id="7" creationId="{8E92BA0B-CD3A-59D1-3B12-A3B704595C64}"/>
          </ac:picMkLst>
        </pc:picChg>
        <pc:picChg chg="add mod">
          <ac:chgData name="Simonart Laurent" userId="0325c63d-1908-498f-baac-9cd55b97acc5" providerId="ADAL" clId="{F70715F7-2CFD-41E8-B2B3-F8DD14C60383}" dt="2024-01-22T17:53:45.094" v="4160" actId="1076"/>
          <ac:picMkLst>
            <pc:docMk/>
            <pc:sldMk cId="1913206485" sldId="2147474152"/>
            <ac:picMk id="8" creationId="{445B8063-F2ED-8B24-FB7F-038ABC1FB528}"/>
          </ac:picMkLst>
        </pc:picChg>
        <pc:picChg chg="del">
          <ac:chgData name="Simonart Laurent" userId="0325c63d-1908-498f-baac-9cd55b97acc5" providerId="ADAL" clId="{F70715F7-2CFD-41E8-B2B3-F8DD14C60383}" dt="2024-01-22T09:55:19.014" v="1154" actId="478"/>
          <ac:picMkLst>
            <pc:docMk/>
            <pc:sldMk cId="1913206485" sldId="2147474152"/>
            <ac:picMk id="10" creationId="{F76E7CD6-916B-5954-6B94-4E70E570C283}"/>
          </ac:picMkLst>
        </pc:picChg>
        <pc:picChg chg="add mod">
          <ac:chgData name="Simonart Laurent" userId="0325c63d-1908-498f-baac-9cd55b97acc5" providerId="ADAL" clId="{F70715F7-2CFD-41E8-B2B3-F8DD14C60383}" dt="2024-01-22T17:54:08.797" v="4172" actId="1035"/>
          <ac:picMkLst>
            <pc:docMk/>
            <pc:sldMk cId="1913206485" sldId="2147474152"/>
            <ac:picMk id="11" creationId="{CDC230C4-C180-F56D-9D4D-31C36972A01C}"/>
          </ac:picMkLst>
        </pc:picChg>
        <pc:picChg chg="add mod">
          <ac:chgData name="Simonart Laurent" userId="0325c63d-1908-498f-baac-9cd55b97acc5" providerId="ADAL" clId="{F70715F7-2CFD-41E8-B2B3-F8DD14C60383}" dt="2024-01-22T17:53:56.463" v="4164" actId="1076"/>
          <ac:picMkLst>
            <pc:docMk/>
            <pc:sldMk cId="1913206485" sldId="2147474152"/>
            <ac:picMk id="12" creationId="{48FF01F0-4222-4070-ED86-3AEFD4E64723}"/>
          </ac:picMkLst>
        </pc:picChg>
        <pc:picChg chg="add mod">
          <ac:chgData name="Simonart Laurent" userId="0325c63d-1908-498f-baac-9cd55b97acc5" providerId="ADAL" clId="{F70715F7-2CFD-41E8-B2B3-F8DD14C60383}" dt="2024-01-22T17:54:06.388" v="4168" actId="1076"/>
          <ac:picMkLst>
            <pc:docMk/>
            <pc:sldMk cId="1913206485" sldId="2147474152"/>
            <ac:picMk id="13" creationId="{1D27B5B7-6E9E-34CE-94B0-326D75CD649B}"/>
          </ac:picMkLst>
        </pc:picChg>
        <pc:picChg chg="add mod">
          <ac:chgData name="Simonart Laurent" userId="0325c63d-1908-498f-baac-9cd55b97acc5" providerId="ADAL" clId="{F70715F7-2CFD-41E8-B2B3-F8DD14C60383}" dt="2024-01-22T17:54:27.663" v="4178" actId="1076"/>
          <ac:picMkLst>
            <pc:docMk/>
            <pc:sldMk cId="1913206485" sldId="2147474152"/>
            <ac:picMk id="14" creationId="{1953EBA1-4B04-2229-216A-317ED7ABF145}"/>
          </ac:picMkLst>
        </pc:picChg>
        <pc:picChg chg="add mod">
          <ac:chgData name="Simonart Laurent" userId="0325c63d-1908-498f-baac-9cd55b97acc5" providerId="ADAL" clId="{F70715F7-2CFD-41E8-B2B3-F8DD14C60383}" dt="2024-01-22T17:54:35.608" v="4180" actId="1076"/>
          <ac:picMkLst>
            <pc:docMk/>
            <pc:sldMk cId="1913206485" sldId="2147474152"/>
            <ac:picMk id="15" creationId="{558F4AAB-FEF6-965F-645F-7C501135AD11}"/>
          </ac:picMkLst>
        </pc:picChg>
        <pc:picChg chg="del">
          <ac:chgData name="Simonart Laurent" userId="0325c63d-1908-498f-baac-9cd55b97acc5" providerId="ADAL" clId="{F70715F7-2CFD-41E8-B2B3-F8DD14C60383}" dt="2024-01-22T09:55:19.014" v="1154" actId="478"/>
          <ac:picMkLst>
            <pc:docMk/>
            <pc:sldMk cId="1913206485" sldId="2147474152"/>
            <ac:picMk id="2050" creationId="{36FB65EE-28F3-89A8-3D23-58388A645D5B}"/>
          </ac:picMkLst>
        </pc:picChg>
        <pc:picChg chg="del">
          <ac:chgData name="Simonart Laurent" userId="0325c63d-1908-498f-baac-9cd55b97acc5" providerId="ADAL" clId="{F70715F7-2CFD-41E8-B2B3-F8DD14C60383}" dt="2024-01-22T09:55:19.014" v="1154" actId="478"/>
          <ac:picMkLst>
            <pc:docMk/>
            <pc:sldMk cId="1913206485" sldId="2147474152"/>
            <ac:picMk id="2052" creationId="{8C40D9D5-2EA6-778D-A755-55B775C4F930}"/>
          </ac:picMkLst>
        </pc:picChg>
      </pc:sldChg>
      <pc:sldChg chg="addSp delSp modSp add mod modNotesTx">
        <pc:chgData name="Simonart Laurent" userId="0325c63d-1908-498f-baac-9cd55b97acc5" providerId="ADAL" clId="{F70715F7-2CFD-41E8-B2B3-F8DD14C60383}" dt="2024-01-22T09:53:49.102" v="1143" actId="20577"/>
        <pc:sldMkLst>
          <pc:docMk/>
          <pc:sldMk cId="2229767197" sldId="2147474153"/>
        </pc:sldMkLst>
        <pc:spChg chg="mod">
          <ac:chgData name="Simonart Laurent" userId="0325c63d-1908-498f-baac-9cd55b97acc5" providerId="ADAL" clId="{F70715F7-2CFD-41E8-B2B3-F8DD14C60383}" dt="2024-01-22T09:41:17.871" v="570" actId="20577"/>
          <ac:spMkLst>
            <pc:docMk/>
            <pc:sldMk cId="2229767197" sldId="2147474153"/>
            <ac:spMk id="2" creationId="{BC0192A6-5215-FDB0-AEE7-E65C5000A29B}"/>
          </ac:spMkLst>
        </pc:spChg>
        <pc:spChg chg="del">
          <ac:chgData name="Simonart Laurent" userId="0325c63d-1908-498f-baac-9cd55b97acc5" providerId="ADAL" clId="{F70715F7-2CFD-41E8-B2B3-F8DD14C60383}" dt="2024-01-22T09:44:00.355" v="571" actId="478"/>
          <ac:spMkLst>
            <pc:docMk/>
            <pc:sldMk cId="2229767197" sldId="2147474153"/>
            <ac:spMk id="3" creationId="{46427738-17D5-288B-B484-3DFCA6F08D04}"/>
          </ac:spMkLst>
        </pc:spChg>
        <pc:spChg chg="del mod">
          <ac:chgData name="Simonart Laurent" userId="0325c63d-1908-498f-baac-9cd55b97acc5" providerId="ADAL" clId="{F70715F7-2CFD-41E8-B2B3-F8DD14C60383}" dt="2024-01-22T09:46:37.721" v="584" actId="478"/>
          <ac:spMkLst>
            <pc:docMk/>
            <pc:sldMk cId="2229767197" sldId="2147474153"/>
            <ac:spMk id="7" creationId="{9ADC4718-5F20-2D25-CC16-4FB3D38832C9}"/>
          </ac:spMkLst>
        </pc:spChg>
        <pc:picChg chg="add mod">
          <ac:chgData name="Simonart Laurent" userId="0325c63d-1908-498f-baac-9cd55b97acc5" providerId="ADAL" clId="{F70715F7-2CFD-41E8-B2B3-F8DD14C60383}" dt="2024-01-22T09:46:47.055" v="586" actId="1076"/>
          <ac:picMkLst>
            <pc:docMk/>
            <pc:sldMk cId="2229767197" sldId="2147474153"/>
            <ac:picMk id="5" creationId="{AECFCCFF-42DC-1372-FB73-3B886176DC41}"/>
          </ac:picMkLst>
        </pc:picChg>
        <pc:picChg chg="add mod">
          <ac:chgData name="Simonart Laurent" userId="0325c63d-1908-498f-baac-9cd55b97acc5" providerId="ADAL" clId="{F70715F7-2CFD-41E8-B2B3-F8DD14C60383}" dt="2024-01-22T09:46:54.738" v="591" actId="1035"/>
          <ac:picMkLst>
            <pc:docMk/>
            <pc:sldMk cId="2229767197" sldId="2147474153"/>
            <ac:picMk id="8" creationId="{49FACC06-C512-74B4-53F4-77DB8CED7641}"/>
          </ac:picMkLst>
        </pc:picChg>
        <pc:picChg chg="del">
          <ac:chgData name="Simonart Laurent" userId="0325c63d-1908-498f-baac-9cd55b97acc5" providerId="ADAL" clId="{F70715F7-2CFD-41E8-B2B3-F8DD14C60383}" dt="2024-01-22T09:44:00.972" v="572" actId="478"/>
          <ac:picMkLst>
            <pc:docMk/>
            <pc:sldMk cId="2229767197" sldId="2147474153"/>
            <ac:picMk id="1026" creationId="{DE3FBBAD-6D03-4F1D-BE9B-A1061325B9C3}"/>
          </ac:picMkLst>
        </pc:picChg>
      </pc:sldChg>
      <pc:sldChg chg="addSp delSp modSp add mod">
        <pc:chgData name="Simonart Laurent" userId="0325c63d-1908-498f-baac-9cd55b97acc5" providerId="ADAL" clId="{F70715F7-2CFD-41E8-B2B3-F8DD14C60383}" dt="2024-01-22T17:37:07.260" v="3804" actId="122"/>
        <pc:sldMkLst>
          <pc:docMk/>
          <pc:sldMk cId="1971699056" sldId="2147474154"/>
        </pc:sldMkLst>
        <pc:spChg chg="mod">
          <ac:chgData name="Simonart Laurent" userId="0325c63d-1908-498f-baac-9cd55b97acc5" providerId="ADAL" clId="{F70715F7-2CFD-41E8-B2B3-F8DD14C60383}" dt="2024-01-22T16:58:48.061" v="2486" actId="20577"/>
          <ac:spMkLst>
            <pc:docMk/>
            <pc:sldMk cId="1971699056" sldId="2147474154"/>
            <ac:spMk id="2" creationId="{BC0192A6-5215-FDB0-AEE7-E65C5000A29B}"/>
          </ac:spMkLst>
        </pc:spChg>
        <pc:spChg chg="del">
          <ac:chgData name="Simonart Laurent" userId="0325c63d-1908-498f-baac-9cd55b97acc5" providerId="ADAL" clId="{F70715F7-2CFD-41E8-B2B3-F8DD14C60383}" dt="2024-01-22T17:25:16.741" v="3029" actId="478"/>
          <ac:spMkLst>
            <pc:docMk/>
            <pc:sldMk cId="1971699056" sldId="2147474154"/>
            <ac:spMk id="3" creationId="{46427738-17D5-288B-B484-3DFCA6F08D04}"/>
          </ac:spMkLst>
        </pc:spChg>
        <pc:spChg chg="add del mod">
          <ac:chgData name="Simonart Laurent" userId="0325c63d-1908-498f-baac-9cd55b97acc5" providerId="ADAL" clId="{F70715F7-2CFD-41E8-B2B3-F8DD14C60383}" dt="2024-01-22T17:35:50.116" v="3761" actId="14100"/>
          <ac:spMkLst>
            <pc:docMk/>
            <pc:sldMk cId="1971699056" sldId="2147474154"/>
            <ac:spMk id="4" creationId="{995A4C92-5FEB-0A49-4827-73098565C766}"/>
          </ac:spMkLst>
        </pc:spChg>
        <pc:spChg chg="add mod">
          <ac:chgData name="Simonart Laurent" userId="0325c63d-1908-498f-baac-9cd55b97acc5" providerId="ADAL" clId="{F70715F7-2CFD-41E8-B2B3-F8DD14C60383}" dt="2024-01-22T17:36:11.963" v="3764" actId="207"/>
          <ac:spMkLst>
            <pc:docMk/>
            <pc:sldMk cId="1971699056" sldId="2147474154"/>
            <ac:spMk id="7" creationId="{8DCBCC1B-92F8-C9AF-6DDC-44B38CD838E8}"/>
          </ac:spMkLst>
        </pc:spChg>
        <pc:spChg chg="add mod">
          <ac:chgData name="Simonart Laurent" userId="0325c63d-1908-498f-baac-9cd55b97acc5" providerId="ADAL" clId="{F70715F7-2CFD-41E8-B2B3-F8DD14C60383}" dt="2024-01-22T17:37:07.260" v="3804" actId="122"/>
          <ac:spMkLst>
            <pc:docMk/>
            <pc:sldMk cId="1971699056" sldId="2147474154"/>
            <ac:spMk id="8" creationId="{7844A407-8B27-606B-46C3-783468AF097B}"/>
          </ac:spMkLst>
        </pc:spChg>
        <pc:picChg chg="add del mod">
          <ac:chgData name="Simonart Laurent" userId="0325c63d-1908-498f-baac-9cd55b97acc5" providerId="ADAL" clId="{F70715F7-2CFD-41E8-B2B3-F8DD14C60383}" dt="2024-01-22T17:26:52.883" v="3101" actId="478"/>
          <ac:picMkLst>
            <pc:docMk/>
            <pc:sldMk cId="1971699056" sldId="2147474154"/>
            <ac:picMk id="5" creationId="{57B7F688-B7DF-4313-F2D9-70DE14F38812}"/>
          </ac:picMkLst>
        </pc:picChg>
        <pc:picChg chg="del mod">
          <ac:chgData name="Simonart Laurent" userId="0325c63d-1908-498f-baac-9cd55b97acc5" providerId="ADAL" clId="{F70715F7-2CFD-41E8-B2B3-F8DD14C60383}" dt="2024-01-22T17:26:53.393" v="3102" actId="478"/>
          <ac:picMkLst>
            <pc:docMk/>
            <pc:sldMk cId="1971699056" sldId="2147474154"/>
            <ac:picMk id="6" creationId="{59FFAA24-496B-F7DC-EACB-24E96F0E9D9F}"/>
          </ac:picMkLst>
        </pc:picChg>
        <pc:picChg chg="add del mod">
          <ac:chgData name="Simonart Laurent" userId="0325c63d-1908-498f-baac-9cd55b97acc5" providerId="ADAL" clId="{F70715F7-2CFD-41E8-B2B3-F8DD14C60383}" dt="2024-01-22T17:26:54.762" v="3104" actId="478"/>
          <ac:picMkLst>
            <pc:docMk/>
            <pc:sldMk cId="1971699056" sldId="2147474154"/>
            <ac:picMk id="10" creationId="{F76E7CD6-916B-5954-6B94-4E70E570C283}"/>
          </ac:picMkLst>
        </pc:picChg>
        <pc:picChg chg="add del mod">
          <ac:chgData name="Simonart Laurent" userId="0325c63d-1908-498f-baac-9cd55b97acc5" providerId="ADAL" clId="{F70715F7-2CFD-41E8-B2B3-F8DD14C60383}" dt="2024-01-22T17:26:54.146" v="3103" actId="478"/>
          <ac:picMkLst>
            <pc:docMk/>
            <pc:sldMk cId="1971699056" sldId="2147474154"/>
            <ac:picMk id="2050" creationId="{36FB65EE-28F3-89A8-3D23-58388A645D5B}"/>
          </ac:picMkLst>
        </pc:picChg>
        <pc:picChg chg="add del mod">
          <ac:chgData name="Simonart Laurent" userId="0325c63d-1908-498f-baac-9cd55b97acc5" providerId="ADAL" clId="{F70715F7-2CFD-41E8-B2B3-F8DD14C60383}" dt="2024-01-22T17:26:52.043" v="3100" actId="478"/>
          <ac:picMkLst>
            <pc:docMk/>
            <pc:sldMk cId="1971699056" sldId="2147474154"/>
            <ac:picMk id="2052" creationId="{8C40D9D5-2EA6-778D-A755-55B775C4F930}"/>
          </ac:picMkLst>
        </pc:picChg>
      </pc:sldChg>
      <pc:sldChg chg="modSp add mod">
        <pc:chgData name="Simonart Laurent" userId="0325c63d-1908-498f-baac-9cd55b97acc5" providerId="ADAL" clId="{F70715F7-2CFD-41E8-B2B3-F8DD14C60383}" dt="2024-01-22T15:29:11.818" v="2126" actId="1035"/>
        <pc:sldMkLst>
          <pc:docMk/>
          <pc:sldMk cId="4147611147" sldId="2147474155"/>
        </pc:sldMkLst>
        <pc:spChg chg="mod">
          <ac:chgData name="Simonart Laurent" userId="0325c63d-1908-498f-baac-9cd55b97acc5" providerId="ADAL" clId="{F70715F7-2CFD-41E8-B2B3-F8DD14C60383}" dt="2024-01-22T13:59:29.796" v="1674" actId="20577"/>
          <ac:spMkLst>
            <pc:docMk/>
            <pc:sldMk cId="4147611147" sldId="2147474155"/>
            <ac:spMk id="2" creationId="{BC0192A6-5215-FDB0-AEE7-E65C5000A29B}"/>
          </ac:spMkLst>
        </pc:spChg>
        <pc:spChg chg="mod">
          <ac:chgData name="Simonart Laurent" userId="0325c63d-1908-498f-baac-9cd55b97acc5" providerId="ADAL" clId="{F70715F7-2CFD-41E8-B2B3-F8DD14C60383}" dt="2024-01-22T15:29:11.818" v="2126" actId="1035"/>
          <ac:spMkLst>
            <pc:docMk/>
            <pc:sldMk cId="4147611147" sldId="2147474155"/>
            <ac:spMk id="3" creationId="{46427738-17D5-288B-B484-3DFCA6F08D04}"/>
          </ac:spMkLst>
        </pc:spChg>
      </pc:sldChg>
      <pc:sldChg chg="addSp delSp modSp add mod modAnim modNotesTx">
        <pc:chgData name="Simonart Laurent" userId="0325c63d-1908-498f-baac-9cd55b97acc5" providerId="ADAL" clId="{F70715F7-2CFD-41E8-B2B3-F8DD14C60383}" dt="2024-01-22T17:55:08.078" v="4181" actId="20577"/>
        <pc:sldMkLst>
          <pc:docMk/>
          <pc:sldMk cId="3140093941" sldId="2147474156"/>
        </pc:sldMkLst>
        <pc:spChg chg="del">
          <ac:chgData name="Simonart Laurent" userId="0325c63d-1908-498f-baac-9cd55b97acc5" providerId="ADAL" clId="{F70715F7-2CFD-41E8-B2B3-F8DD14C60383}" dt="2024-01-22T16:46:58.930" v="2128" actId="478"/>
          <ac:spMkLst>
            <pc:docMk/>
            <pc:sldMk cId="3140093941" sldId="2147474156"/>
            <ac:spMk id="3" creationId="{46427738-17D5-288B-B484-3DFCA6F08D04}"/>
          </ac:spMkLst>
        </pc:spChg>
        <pc:picChg chg="add mod">
          <ac:chgData name="Simonart Laurent" userId="0325c63d-1908-498f-baac-9cd55b97acc5" providerId="ADAL" clId="{F70715F7-2CFD-41E8-B2B3-F8DD14C60383}" dt="2024-01-22T16:47:20.414" v="2143" actId="1036"/>
          <ac:picMkLst>
            <pc:docMk/>
            <pc:sldMk cId="3140093941" sldId="2147474156"/>
            <ac:picMk id="5" creationId="{3294C470-295E-BB7D-7CF7-944C691EF6F6}"/>
          </ac:picMkLst>
        </pc:picChg>
        <pc:picChg chg="add mod">
          <ac:chgData name="Simonart Laurent" userId="0325c63d-1908-498f-baac-9cd55b97acc5" providerId="ADAL" clId="{F70715F7-2CFD-41E8-B2B3-F8DD14C60383}" dt="2024-01-22T16:55:57.703" v="2472" actId="1037"/>
          <ac:picMkLst>
            <pc:docMk/>
            <pc:sldMk cId="3140093941" sldId="2147474156"/>
            <ac:picMk id="7" creationId="{CE95CC8C-637B-18EF-DA51-B47540B18232}"/>
          </ac:picMkLst>
        </pc:picChg>
        <pc:picChg chg="add mod">
          <ac:chgData name="Simonart Laurent" userId="0325c63d-1908-498f-baac-9cd55b97acc5" providerId="ADAL" clId="{F70715F7-2CFD-41E8-B2B3-F8DD14C60383}" dt="2024-01-22T16:55:26.234" v="2444" actId="1036"/>
          <ac:picMkLst>
            <pc:docMk/>
            <pc:sldMk cId="3140093941" sldId="2147474156"/>
            <ac:picMk id="10" creationId="{C49B3F07-4952-167D-2ACD-1B2D7D8B74FC}"/>
          </ac:picMkLst>
        </pc:picChg>
        <pc:picChg chg="add mod">
          <ac:chgData name="Simonart Laurent" userId="0325c63d-1908-498f-baac-9cd55b97acc5" providerId="ADAL" clId="{F70715F7-2CFD-41E8-B2B3-F8DD14C60383}" dt="2024-01-22T16:55:28.123" v="2445" actId="1036"/>
          <ac:picMkLst>
            <pc:docMk/>
            <pc:sldMk cId="3140093941" sldId="2147474156"/>
            <ac:picMk id="12" creationId="{7EB23411-3693-3777-ACE8-15D2A79F84A9}"/>
          </ac:picMkLst>
        </pc:picChg>
      </pc:sldChg>
      <pc:sldChg chg="add del">
        <pc:chgData name="Simonart Laurent" userId="0325c63d-1908-498f-baac-9cd55b97acc5" providerId="ADAL" clId="{F70715F7-2CFD-41E8-B2B3-F8DD14C60383}" dt="2024-01-22T17:23:16.477" v="3028" actId="47"/>
        <pc:sldMkLst>
          <pc:docMk/>
          <pc:sldMk cId="1756587967" sldId="2147474157"/>
        </pc:sldMkLst>
      </pc:sldChg>
      <pc:sldChg chg="addSp delSp modSp add mod modAnim">
        <pc:chgData name="Simonart Laurent" userId="0325c63d-1908-498f-baac-9cd55b97acc5" providerId="ADAL" clId="{F70715F7-2CFD-41E8-B2B3-F8DD14C60383}" dt="2024-01-22T17:48:35.640" v="4059" actId="20577"/>
        <pc:sldMkLst>
          <pc:docMk/>
          <pc:sldMk cId="3329795809" sldId="2147474157"/>
        </pc:sldMkLst>
        <pc:spChg chg="mod">
          <ac:chgData name="Simonart Laurent" userId="0325c63d-1908-498f-baac-9cd55b97acc5" providerId="ADAL" clId="{F70715F7-2CFD-41E8-B2B3-F8DD14C60383}" dt="2024-01-22T17:40:05.432" v="3860" actId="20577"/>
          <ac:spMkLst>
            <pc:docMk/>
            <pc:sldMk cId="3329795809" sldId="2147474157"/>
            <ac:spMk id="2" creationId="{BC0192A6-5215-FDB0-AEE7-E65C5000A29B}"/>
          </ac:spMkLst>
        </pc:spChg>
        <pc:spChg chg="add mod ord">
          <ac:chgData name="Simonart Laurent" userId="0325c63d-1908-498f-baac-9cd55b97acc5" providerId="ADAL" clId="{F70715F7-2CFD-41E8-B2B3-F8DD14C60383}" dt="2024-01-22T17:42:25.518" v="3909" actId="1076"/>
          <ac:spMkLst>
            <pc:docMk/>
            <pc:sldMk cId="3329795809" sldId="2147474157"/>
            <ac:spMk id="3" creationId="{469E8DDE-EB89-0A13-F015-967D0D07C0AF}"/>
          </ac:spMkLst>
        </pc:spChg>
        <pc:spChg chg="del">
          <ac:chgData name="Simonart Laurent" userId="0325c63d-1908-498f-baac-9cd55b97acc5" providerId="ADAL" clId="{F70715F7-2CFD-41E8-B2B3-F8DD14C60383}" dt="2024-01-22T17:38:36.990" v="3806" actId="478"/>
          <ac:spMkLst>
            <pc:docMk/>
            <pc:sldMk cId="3329795809" sldId="2147474157"/>
            <ac:spMk id="4" creationId="{995A4C92-5FEB-0A49-4827-73098565C766}"/>
          </ac:spMkLst>
        </pc:spChg>
        <pc:spChg chg="add mod ord">
          <ac:chgData name="Simonart Laurent" userId="0325c63d-1908-498f-baac-9cd55b97acc5" providerId="ADAL" clId="{F70715F7-2CFD-41E8-B2B3-F8DD14C60383}" dt="2024-01-22T17:48:35.640" v="4059" actId="20577"/>
          <ac:spMkLst>
            <pc:docMk/>
            <pc:sldMk cId="3329795809" sldId="2147474157"/>
            <ac:spMk id="5" creationId="{FB504296-A7A5-D5E6-E7E0-0BADF6A23E74}"/>
          </ac:spMkLst>
        </pc:spChg>
        <pc:spChg chg="add mod">
          <ac:chgData name="Simonart Laurent" userId="0325c63d-1908-498f-baac-9cd55b97acc5" providerId="ADAL" clId="{F70715F7-2CFD-41E8-B2B3-F8DD14C60383}" dt="2024-01-22T17:42:59.203" v="3911" actId="207"/>
          <ac:spMkLst>
            <pc:docMk/>
            <pc:sldMk cId="3329795809" sldId="2147474157"/>
            <ac:spMk id="6" creationId="{1373BA52-DB61-10A8-3982-591E2D092BE1}"/>
          </ac:spMkLst>
        </pc:spChg>
        <pc:spChg chg="del">
          <ac:chgData name="Simonart Laurent" userId="0325c63d-1908-498f-baac-9cd55b97acc5" providerId="ADAL" clId="{F70715F7-2CFD-41E8-B2B3-F8DD14C60383}" dt="2024-01-22T17:38:39.239" v="3807" actId="478"/>
          <ac:spMkLst>
            <pc:docMk/>
            <pc:sldMk cId="3329795809" sldId="2147474157"/>
            <ac:spMk id="7" creationId="{8DCBCC1B-92F8-C9AF-6DDC-44B38CD838E8}"/>
          </ac:spMkLst>
        </pc:spChg>
        <pc:spChg chg="mod ord">
          <ac:chgData name="Simonart Laurent" userId="0325c63d-1908-498f-baac-9cd55b97acc5" providerId="ADAL" clId="{F70715F7-2CFD-41E8-B2B3-F8DD14C60383}" dt="2024-01-22T17:43:05.260" v="3912" actId="207"/>
          <ac:spMkLst>
            <pc:docMk/>
            <pc:sldMk cId="3329795809" sldId="2147474157"/>
            <ac:spMk id="8" creationId="{7844A407-8B27-606B-46C3-783468AF097B}"/>
          </ac:spMkLst>
        </pc:spChg>
        <pc:spChg chg="add mod">
          <ac:chgData name="Simonart Laurent" userId="0325c63d-1908-498f-baac-9cd55b97acc5" providerId="ADAL" clId="{F70715F7-2CFD-41E8-B2B3-F8DD14C60383}" dt="2024-01-22T17:43:20.136" v="3914" actId="207"/>
          <ac:spMkLst>
            <pc:docMk/>
            <pc:sldMk cId="3329795809" sldId="2147474157"/>
            <ac:spMk id="10" creationId="{B9C2BFEF-412E-C4BD-381D-AFB5E4DEA8AC}"/>
          </ac:spMkLst>
        </pc:spChg>
        <pc:spChg chg="add del mod ord">
          <ac:chgData name="Simonart Laurent" userId="0325c63d-1908-498f-baac-9cd55b97acc5" providerId="ADAL" clId="{F70715F7-2CFD-41E8-B2B3-F8DD14C60383}" dt="2024-01-22T17:45:52.142" v="3941" actId="478"/>
          <ac:spMkLst>
            <pc:docMk/>
            <pc:sldMk cId="3329795809" sldId="2147474157"/>
            <ac:spMk id="11" creationId="{CE4DE52F-3843-A381-B92C-D6060F50EA56}"/>
          </ac:spMkLst>
        </pc:spChg>
        <pc:spChg chg="add mod">
          <ac:chgData name="Simonart Laurent" userId="0325c63d-1908-498f-baac-9cd55b97acc5" providerId="ADAL" clId="{F70715F7-2CFD-41E8-B2B3-F8DD14C60383}" dt="2024-01-22T17:48:00.577" v="4057" actId="692"/>
          <ac:spMkLst>
            <pc:docMk/>
            <pc:sldMk cId="3329795809" sldId="2147474157"/>
            <ac:spMk id="14" creationId="{A62A29F0-FFEB-944E-FCFA-9A18E9CA3159}"/>
          </ac:spMkLst>
        </pc:spChg>
        <pc:picChg chg="add del mod">
          <ac:chgData name="Simonart Laurent" userId="0325c63d-1908-498f-baac-9cd55b97acc5" providerId="ADAL" clId="{F70715F7-2CFD-41E8-B2B3-F8DD14C60383}" dt="2024-01-22T17:45:42.352" v="3938" actId="478"/>
          <ac:picMkLst>
            <pc:docMk/>
            <pc:sldMk cId="3329795809" sldId="2147474157"/>
            <ac:picMk id="12" creationId="{4E813EC2-2AA1-1247-FC13-CE541006B4FE}"/>
          </ac:picMkLst>
        </pc:picChg>
        <pc:picChg chg="add mod">
          <ac:chgData name="Simonart Laurent" userId="0325c63d-1908-498f-baac-9cd55b97acc5" providerId="ADAL" clId="{F70715F7-2CFD-41E8-B2B3-F8DD14C60383}" dt="2024-01-22T17:47:43.436" v="4054" actId="1038"/>
          <ac:picMkLst>
            <pc:docMk/>
            <pc:sldMk cId="3329795809" sldId="2147474157"/>
            <ac:picMk id="13" creationId="{EBB53558-6429-2D42-5159-BEB015891A59}"/>
          </ac:picMkLst>
        </pc:picChg>
      </pc:sldChg>
      <pc:sldChg chg="modSp mod">
        <pc:chgData name="Simonart Laurent" userId="0325c63d-1908-498f-baac-9cd55b97acc5" providerId="ADAL" clId="{F70715F7-2CFD-41E8-B2B3-F8DD14C60383}" dt="2024-01-22T17:52:04.090" v="4128" actId="20577"/>
        <pc:sldMkLst>
          <pc:docMk/>
          <pc:sldMk cId="2823420475" sldId="2147474158"/>
        </pc:sldMkLst>
        <pc:spChg chg="mod">
          <ac:chgData name="Simonart Laurent" userId="0325c63d-1908-498f-baac-9cd55b97acc5" providerId="ADAL" clId="{F70715F7-2CFD-41E8-B2B3-F8DD14C60383}" dt="2024-01-22T17:52:04.090" v="4128" actId="20577"/>
          <ac:spMkLst>
            <pc:docMk/>
            <pc:sldMk cId="2823420475" sldId="2147474158"/>
            <ac:spMk id="5" creationId="{17372DE4-26F2-784B-A75F-5F37DC39852F}"/>
          </ac:spMkLst>
        </pc:spChg>
      </pc:sldChg>
      <pc:sldMasterChg chg="delSldLayout">
        <pc:chgData name="Simonart Laurent" userId="0325c63d-1908-498f-baac-9cd55b97acc5" providerId="ADAL" clId="{F70715F7-2CFD-41E8-B2B3-F8DD14C60383}" dt="2024-01-22T18:00:55.375" v="4202" actId="47"/>
        <pc:sldMasterMkLst>
          <pc:docMk/>
          <pc:sldMasterMk cId="1656820196" sldId="2147483673"/>
        </pc:sldMasterMkLst>
        <pc:sldLayoutChg chg="del">
          <pc:chgData name="Simonart Laurent" userId="0325c63d-1908-498f-baac-9cd55b97acc5" providerId="ADAL" clId="{F70715F7-2CFD-41E8-B2B3-F8DD14C60383}" dt="2024-01-22T18:00:55.375" v="4202" actId="47"/>
          <pc:sldLayoutMkLst>
            <pc:docMk/>
            <pc:sldMasterMk cId="1656820196" sldId="2147483673"/>
            <pc:sldLayoutMk cId="1296670144" sldId="214748369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60937313135909"/>
          <c:y val="8.2983816340769442E-2"/>
          <c:w val="0.41685836351949729"/>
          <c:h val="0.79715067116700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Employees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99-D74D-8B75-B61615DA4A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99-D74D-8B75-B61615DA4A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99-D74D-8B75-B61615DA4A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99-D74D-8B75-B61615DA4A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799-D74D-8B75-B61615DA4AF3}"/>
              </c:ext>
            </c:extLst>
          </c:dPt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99-D74D-8B75-B61615DA4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60937313135909"/>
          <c:y val="8.2983816340769442E-2"/>
          <c:w val="0.41685836351949729"/>
          <c:h val="0.79715067116700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Employees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08-5B40-A828-17B54608609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08-5B40-A828-17B54608609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08-5B40-A828-17B54608609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08-5B40-A828-17B546086090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08-5B40-A828-17B546086090}"/>
              </c:ext>
            </c:extLst>
          </c:dPt>
          <c:cat>
            <c:strRef>
              <c:f>Sheet1!$A$2:$A$3</c:f>
              <c:strCache>
                <c:ptCount val="2"/>
                <c:pt idx="0">
                  <c:v>Belgium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908-5B40-A828-17B546086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345954-E038-EB48-BAE1-7800B1B1B4AD}"/>
              </a:ext>
            </a:extLst>
          </p:cNvPr>
          <p:cNvSpPr txBox="1"/>
          <p:nvPr/>
        </p:nvSpPr>
        <p:spPr bwMode="gray">
          <a:xfrm>
            <a:off x="5958296" y="8649920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6C5AF65D-6854-49AF-ABC5-48B5BA0EA842}" type="slidenum">
              <a:rPr lang="en-US" sz="800" smtClean="0">
                <a:solidFill>
                  <a:schemeClr val="tx1"/>
                </a:solidFill>
              </a:rPr>
              <a:pPr lvl="0" algn="r"/>
              <a:t>‹nr.›</a:t>
            </a:fld>
            <a:endParaRPr lang="en-US" sz="80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C145FE-891C-7F4C-8551-8BEF0684425C}"/>
              </a:ext>
            </a:extLst>
          </p:cNvPr>
          <p:cNvGrpSpPr/>
          <p:nvPr/>
        </p:nvGrpSpPr>
        <p:grpSpPr>
          <a:xfrm>
            <a:off x="474212" y="8594095"/>
            <a:ext cx="1579562" cy="304766"/>
            <a:chOff x="769938" y="419101"/>
            <a:chExt cx="12193588" cy="2352675"/>
          </a:xfrm>
          <a:solidFill>
            <a:schemeClr val="accent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CEBD0BC-BBA2-674C-B24A-D85873547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6276" y="419101"/>
              <a:ext cx="858838" cy="889000"/>
            </a:xfrm>
            <a:custGeom>
              <a:avLst/>
              <a:gdLst>
                <a:gd name="T0" fmla="*/ 452 w 452"/>
                <a:gd name="T1" fmla="*/ 467 h 467"/>
                <a:gd name="T2" fmla="*/ 452 w 452"/>
                <a:gd name="T3" fmla="*/ 0 h 467"/>
                <a:gd name="T4" fmla="*/ 0 w 452"/>
                <a:gd name="T5" fmla="*/ 0 h 467"/>
                <a:gd name="T6" fmla="*/ 452 w 452"/>
                <a:gd name="T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452" y="467"/>
                  </a:moveTo>
                  <a:cubicBezTo>
                    <a:pt x="452" y="0"/>
                    <a:pt x="452" y="0"/>
                    <a:pt x="4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3" y="37"/>
                    <a:pt x="416" y="227"/>
                    <a:pt x="452" y="4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33BBFF1-A897-8E47-B2CD-AA53A0078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9938" y="419101"/>
              <a:ext cx="858838" cy="889000"/>
            </a:xfrm>
            <a:custGeom>
              <a:avLst/>
              <a:gdLst>
                <a:gd name="T0" fmla="*/ 452 w 452"/>
                <a:gd name="T1" fmla="*/ 0 h 467"/>
                <a:gd name="T2" fmla="*/ 0 w 452"/>
                <a:gd name="T3" fmla="*/ 0 h 467"/>
                <a:gd name="T4" fmla="*/ 0 w 452"/>
                <a:gd name="T5" fmla="*/ 467 h 467"/>
                <a:gd name="T6" fmla="*/ 452 w 452"/>
                <a:gd name="T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4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36" y="227"/>
                    <a:pt x="220" y="37"/>
                    <a:pt x="45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0FE36E1-1AD1-4049-8E04-7516C85A1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9938" y="1635126"/>
              <a:ext cx="858838" cy="890588"/>
            </a:xfrm>
            <a:custGeom>
              <a:avLst/>
              <a:gdLst>
                <a:gd name="T0" fmla="*/ 0 w 452"/>
                <a:gd name="T1" fmla="*/ 0 h 467"/>
                <a:gd name="T2" fmla="*/ 0 w 452"/>
                <a:gd name="T3" fmla="*/ 467 h 467"/>
                <a:gd name="T4" fmla="*/ 452 w 452"/>
                <a:gd name="T5" fmla="*/ 467 h 467"/>
                <a:gd name="T6" fmla="*/ 0 w 452"/>
                <a:gd name="T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0" y="0"/>
                  </a:moveTo>
                  <a:cubicBezTo>
                    <a:pt x="0" y="467"/>
                    <a:pt x="0" y="467"/>
                    <a:pt x="0" y="467"/>
                  </a:cubicBezTo>
                  <a:cubicBezTo>
                    <a:pt x="452" y="467"/>
                    <a:pt x="452" y="467"/>
                    <a:pt x="452" y="467"/>
                  </a:cubicBezTo>
                  <a:cubicBezTo>
                    <a:pt x="220" y="430"/>
                    <a:pt x="36" y="24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33E379B-2FC8-8E44-89BE-603AB2A77C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6276" y="1635126"/>
              <a:ext cx="858838" cy="890588"/>
            </a:xfrm>
            <a:custGeom>
              <a:avLst/>
              <a:gdLst>
                <a:gd name="T0" fmla="*/ 0 w 452"/>
                <a:gd name="T1" fmla="*/ 467 h 467"/>
                <a:gd name="T2" fmla="*/ 452 w 452"/>
                <a:gd name="T3" fmla="*/ 467 h 467"/>
                <a:gd name="T4" fmla="*/ 452 w 452"/>
                <a:gd name="T5" fmla="*/ 0 h 467"/>
                <a:gd name="T6" fmla="*/ 0 w 452"/>
                <a:gd name="T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0" y="467"/>
                  </a:moveTo>
                  <a:cubicBezTo>
                    <a:pt x="452" y="467"/>
                    <a:pt x="452" y="467"/>
                    <a:pt x="452" y="467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16" y="240"/>
                    <a:pt x="233" y="430"/>
                    <a:pt x="0" y="4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0ED4CA6-7FAD-3641-93D7-F7B220976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6276" y="1265238"/>
              <a:ext cx="319088" cy="414338"/>
            </a:xfrm>
            <a:custGeom>
              <a:avLst/>
              <a:gdLst>
                <a:gd name="T0" fmla="*/ 201 w 201"/>
                <a:gd name="T1" fmla="*/ 166 h 261"/>
                <a:gd name="T2" fmla="*/ 91 w 201"/>
                <a:gd name="T3" fmla="*/ 166 h 261"/>
                <a:gd name="T4" fmla="*/ 91 w 201"/>
                <a:gd name="T5" fmla="*/ 94 h 261"/>
                <a:gd name="T6" fmla="*/ 201 w 201"/>
                <a:gd name="T7" fmla="*/ 94 h 261"/>
                <a:gd name="T8" fmla="*/ 201 w 201"/>
                <a:gd name="T9" fmla="*/ 0 h 261"/>
                <a:gd name="T10" fmla="*/ 0 w 201"/>
                <a:gd name="T11" fmla="*/ 0 h 261"/>
                <a:gd name="T12" fmla="*/ 0 w 201"/>
                <a:gd name="T13" fmla="*/ 261 h 261"/>
                <a:gd name="T14" fmla="*/ 201 w 201"/>
                <a:gd name="T15" fmla="*/ 261 h 261"/>
                <a:gd name="T16" fmla="*/ 201 w 201"/>
                <a:gd name="T17" fmla="*/ 16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261">
                  <a:moveTo>
                    <a:pt x="201" y="166"/>
                  </a:moveTo>
                  <a:lnTo>
                    <a:pt x="91" y="166"/>
                  </a:lnTo>
                  <a:lnTo>
                    <a:pt x="91" y="94"/>
                  </a:lnTo>
                  <a:lnTo>
                    <a:pt x="201" y="94"/>
                  </a:lnTo>
                  <a:lnTo>
                    <a:pt x="201" y="0"/>
                  </a:lnTo>
                  <a:lnTo>
                    <a:pt x="0" y="0"/>
                  </a:lnTo>
                  <a:lnTo>
                    <a:pt x="0" y="261"/>
                  </a:lnTo>
                  <a:lnTo>
                    <a:pt x="201" y="261"/>
                  </a:lnTo>
                  <a:lnTo>
                    <a:pt x="201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3E45B29-15F1-FE42-8AEE-49DE778AA1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08226" y="1031876"/>
              <a:ext cx="393700" cy="647700"/>
            </a:xfrm>
            <a:custGeom>
              <a:avLst/>
              <a:gdLst>
                <a:gd name="T0" fmla="*/ 163 w 248"/>
                <a:gd name="T1" fmla="*/ 313 h 408"/>
                <a:gd name="T2" fmla="*/ 93 w 248"/>
                <a:gd name="T3" fmla="*/ 313 h 408"/>
                <a:gd name="T4" fmla="*/ 93 w 248"/>
                <a:gd name="T5" fmla="*/ 241 h 408"/>
                <a:gd name="T6" fmla="*/ 163 w 248"/>
                <a:gd name="T7" fmla="*/ 241 h 408"/>
                <a:gd name="T8" fmla="*/ 163 w 248"/>
                <a:gd name="T9" fmla="*/ 313 h 408"/>
                <a:gd name="T10" fmla="*/ 0 w 248"/>
                <a:gd name="T11" fmla="*/ 0 h 408"/>
                <a:gd name="T12" fmla="*/ 0 w 248"/>
                <a:gd name="T13" fmla="*/ 408 h 408"/>
                <a:gd name="T14" fmla="*/ 248 w 248"/>
                <a:gd name="T15" fmla="*/ 408 h 408"/>
                <a:gd name="T16" fmla="*/ 248 w 248"/>
                <a:gd name="T17" fmla="*/ 147 h 408"/>
                <a:gd name="T18" fmla="*/ 93 w 248"/>
                <a:gd name="T19" fmla="*/ 147 h 408"/>
                <a:gd name="T20" fmla="*/ 93 w 248"/>
                <a:gd name="T21" fmla="*/ 0 h 408"/>
                <a:gd name="T22" fmla="*/ 0 w 248"/>
                <a:gd name="T2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408">
                  <a:moveTo>
                    <a:pt x="163" y="313"/>
                  </a:moveTo>
                  <a:lnTo>
                    <a:pt x="93" y="313"/>
                  </a:lnTo>
                  <a:lnTo>
                    <a:pt x="93" y="241"/>
                  </a:lnTo>
                  <a:lnTo>
                    <a:pt x="163" y="241"/>
                  </a:lnTo>
                  <a:lnTo>
                    <a:pt x="163" y="313"/>
                  </a:lnTo>
                  <a:close/>
                  <a:moveTo>
                    <a:pt x="0" y="0"/>
                  </a:moveTo>
                  <a:lnTo>
                    <a:pt x="0" y="408"/>
                  </a:lnTo>
                  <a:lnTo>
                    <a:pt x="248" y="408"/>
                  </a:lnTo>
                  <a:lnTo>
                    <a:pt x="248" y="147"/>
                  </a:lnTo>
                  <a:lnTo>
                    <a:pt x="93" y="147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7820A11-DECC-D94A-8DC8-FB02AB7A1D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888" y="419101"/>
              <a:ext cx="384175" cy="2106613"/>
            </a:xfrm>
            <a:custGeom>
              <a:avLst/>
              <a:gdLst>
                <a:gd name="T0" fmla="*/ 177 w 242"/>
                <a:gd name="T1" fmla="*/ 0 h 1327"/>
                <a:gd name="T2" fmla="*/ 169 w 242"/>
                <a:gd name="T3" fmla="*/ 0 h 1327"/>
                <a:gd name="T4" fmla="*/ 169 w 242"/>
                <a:gd name="T5" fmla="*/ 533 h 1327"/>
                <a:gd name="T6" fmla="*/ 151 w 242"/>
                <a:gd name="T7" fmla="*/ 533 h 1327"/>
                <a:gd name="T8" fmla="*/ 151 w 242"/>
                <a:gd name="T9" fmla="*/ 699 h 1327"/>
                <a:gd name="T10" fmla="*/ 85 w 242"/>
                <a:gd name="T11" fmla="*/ 699 h 1327"/>
                <a:gd name="T12" fmla="*/ 85 w 242"/>
                <a:gd name="T13" fmla="*/ 533 h 1327"/>
                <a:gd name="T14" fmla="*/ 0 w 242"/>
                <a:gd name="T15" fmla="*/ 533 h 1327"/>
                <a:gd name="T16" fmla="*/ 0 w 242"/>
                <a:gd name="T17" fmla="*/ 794 h 1327"/>
                <a:gd name="T18" fmla="*/ 169 w 242"/>
                <a:gd name="T19" fmla="*/ 794 h 1327"/>
                <a:gd name="T20" fmla="*/ 169 w 242"/>
                <a:gd name="T21" fmla="*/ 1327 h 1327"/>
                <a:gd name="T22" fmla="*/ 177 w 242"/>
                <a:gd name="T23" fmla="*/ 1327 h 1327"/>
                <a:gd name="T24" fmla="*/ 177 w 242"/>
                <a:gd name="T25" fmla="*/ 794 h 1327"/>
                <a:gd name="T26" fmla="*/ 242 w 242"/>
                <a:gd name="T27" fmla="*/ 794 h 1327"/>
                <a:gd name="T28" fmla="*/ 242 w 242"/>
                <a:gd name="T29" fmla="*/ 533 h 1327"/>
                <a:gd name="T30" fmla="*/ 177 w 242"/>
                <a:gd name="T31" fmla="*/ 533 h 1327"/>
                <a:gd name="T32" fmla="*/ 177 w 242"/>
                <a:gd name="T33" fmla="*/ 0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2" h="1327">
                  <a:moveTo>
                    <a:pt x="177" y="0"/>
                  </a:moveTo>
                  <a:lnTo>
                    <a:pt x="169" y="0"/>
                  </a:lnTo>
                  <a:lnTo>
                    <a:pt x="169" y="533"/>
                  </a:lnTo>
                  <a:lnTo>
                    <a:pt x="151" y="533"/>
                  </a:lnTo>
                  <a:lnTo>
                    <a:pt x="151" y="699"/>
                  </a:lnTo>
                  <a:lnTo>
                    <a:pt x="85" y="699"/>
                  </a:lnTo>
                  <a:lnTo>
                    <a:pt x="85" y="533"/>
                  </a:lnTo>
                  <a:lnTo>
                    <a:pt x="0" y="533"/>
                  </a:lnTo>
                  <a:lnTo>
                    <a:pt x="0" y="794"/>
                  </a:lnTo>
                  <a:lnTo>
                    <a:pt x="169" y="794"/>
                  </a:lnTo>
                  <a:lnTo>
                    <a:pt x="169" y="1327"/>
                  </a:lnTo>
                  <a:lnTo>
                    <a:pt x="177" y="1327"/>
                  </a:lnTo>
                  <a:lnTo>
                    <a:pt x="177" y="794"/>
                  </a:lnTo>
                  <a:lnTo>
                    <a:pt x="242" y="794"/>
                  </a:lnTo>
                  <a:lnTo>
                    <a:pt x="242" y="533"/>
                  </a:lnTo>
                  <a:lnTo>
                    <a:pt x="177" y="53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4F2322-E80C-6046-9B7F-CBC481E59A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09976" y="427038"/>
              <a:ext cx="49213" cy="8334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CF1ECC-1B43-D149-BCD8-C13C5EC1FA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0638" y="649288"/>
              <a:ext cx="481013" cy="611188"/>
            </a:xfrm>
            <a:custGeom>
              <a:avLst/>
              <a:gdLst>
                <a:gd name="T0" fmla="*/ 0 w 253"/>
                <a:gd name="T1" fmla="*/ 8 h 321"/>
                <a:gd name="T2" fmla="*/ 26 w 253"/>
                <a:gd name="T3" fmla="*/ 8 h 321"/>
                <a:gd name="T4" fmla="*/ 26 w 253"/>
                <a:gd name="T5" fmla="*/ 63 h 321"/>
                <a:gd name="T6" fmla="*/ 23 w 253"/>
                <a:gd name="T7" fmla="*/ 89 h 321"/>
                <a:gd name="T8" fmla="*/ 24 w 253"/>
                <a:gd name="T9" fmla="*/ 89 h 321"/>
                <a:gd name="T10" fmla="*/ 153 w 253"/>
                <a:gd name="T11" fmla="*/ 0 h 321"/>
                <a:gd name="T12" fmla="*/ 253 w 253"/>
                <a:gd name="T13" fmla="*/ 122 h 321"/>
                <a:gd name="T14" fmla="*/ 253 w 253"/>
                <a:gd name="T15" fmla="*/ 321 h 321"/>
                <a:gd name="T16" fmla="*/ 227 w 253"/>
                <a:gd name="T17" fmla="*/ 321 h 321"/>
                <a:gd name="T18" fmla="*/ 227 w 253"/>
                <a:gd name="T19" fmla="*/ 132 h 321"/>
                <a:gd name="T20" fmla="*/ 153 w 253"/>
                <a:gd name="T21" fmla="*/ 26 h 321"/>
                <a:gd name="T22" fmla="*/ 30 w 253"/>
                <a:gd name="T23" fmla="*/ 126 h 321"/>
                <a:gd name="T24" fmla="*/ 26 w 253"/>
                <a:gd name="T25" fmla="*/ 168 h 321"/>
                <a:gd name="T26" fmla="*/ 26 w 253"/>
                <a:gd name="T27" fmla="*/ 321 h 321"/>
                <a:gd name="T28" fmla="*/ 0 w 253"/>
                <a:gd name="T29" fmla="*/ 321 h 321"/>
                <a:gd name="T30" fmla="*/ 0 w 253"/>
                <a:gd name="T31" fmla="*/ 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3" h="321">
                  <a:moveTo>
                    <a:pt x="0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77"/>
                    <a:pt x="23" y="89"/>
                    <a:pt x="23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35" y="59"/>
                    <a:pt x="77" y="0"/>
                    <a:pt x="153" y="0"/>
                  </a:cubicBezTo>
                  <a:cubicBezTo>
                    <a:pt x="231" y="0"/>
                    <a:pt x="253" y="49"/>
                    <a:pt x="253" y="122"/>
                  </a:cubicBezTo>
                  <a:cubicBezTo>
                    <a:pt x="253" y="321"/>
                    <a:pt x="253" y="321"/>
                    <a:pt x="253" y="321"/>
                  </a:cubicBezTo>
                  <a:cubicBezTo>
                    <a:pt x="227" y="321"/>
                    <a:pt x="227" y="321"/>
                    <a:pt x="227" y="321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27" y="77"/>
                    <a:pt x="220" y="26"/>
                    <a:pt x="153" y="26"/>
                  </a:cubicBezTo>
                  <a:cubicBezTo>
                    <a:pt x="96" y="26"/>
                    <a:pt x="46" y="67"/>
                    <a:pt x="30" y="126"/>
                  </a:cubicBezTo>
                  <a:cubicBezTo>
                    <a:pt x="27" y="139"/>
                    <a:pt x="26" y="153"/>
                    <a:pt x="26" y="168"/>
                  </a:cubicBezTo>
                  <a:cubicBezTo>
                    <a:pt x="26" y="321"/>
                    <a:pt x="26" y="321"/>
                    <a:pt x="26" y="321"/>
                  </a:cubicBezTo>
                  <a:cubicBezTo>
                    <a:pt x="0" y="321"/>
                    <a:pt x="0" y="321"/>
                    <a:pt x="0" y="321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4CF9AA2-6644-5E45-8D06-034398540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0551" y="652463"/>
              <a:ext cx="392113" cy="622300"/>
            </a:xfrm>
            <a:custGeom>
              <a:avLst/>
              <a:gdLst>
                <a:gd name="T0" fmla="*/ 16 w 206"/>
                <a:gd name="T1" fmla="*/ 262 h 327"/>
                <a:gd name="T2" fmla="*/ 110 w 206"/>
                <a:gd name="T3" fmla="*/ 302 h 327"/>
                <a:gd name="T4" fmla="*/ 179 w 206"/>
                <a:gd name="T5" fmla="*/ 243 h 327"/>
                <a:gd name="T6" fmla="*/ 13 w 206"/>
                <a:gd name="T7" fmla="*/ 84 h 327"/>
                <a:gd name="T8" fmla="*/ 110 w 206"/>
                <a:gd name="T9" fmla="*/ 0 h 327"/>
                <a:gd name="T10" fmla="*/ 199 w 206"/>
                <a:gd name="T11" fmla="*/ 33 h 327"/>
                <a:gd name="T12" fmla="*/ 184 w 206"/>
                <a:gd name="T13" fmla="*/ 55 h 327"/>
                <a:gd name="T14" fmla="*/ 108 w 206"/>
                <a:gd name="T15" fmla="*/ 25 h 327"/>
                <a:gd name="T16" fmla="*/ 40 w 206"/>
                <a:gd name="T17" fmla="*/ 82 h 327"/>
                <a:gd name="T18" fmla="*/ 206 w 206"/>
                <a:gd name="T19" fmla="*/ 243 h 327"/>
                <a:gd name="T20" fmla="*/ 109 w 206"/>
                <a:gd name="T21" fmla="*/ 327 h 327"/>
                <a:gd name="T22" fmla="*/ 0 w 206"/>
                <a:gd name="T23" fmla="*/ 282 h 327"/>
                <a:gd name="T24" fmla="*/ 16 w 206"/>
                <a:gd name="T25" fmla="*/ 26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327">
                  <a:moveTo>
                    <a:pt x="16" y="262"/>
                  </a:moveTo>
                  <a:cubicBezTo>
                    <a:pt x="16" y="262"/>
                    <a:pt x="50" y="302"/>
                    <a:pt x="110" y="302"/>
                  </a:cubicBezTo>
                  <a:cubicBezTo>
                    <a:pt x="147" y="302"/>
                    <a:pt x="179" y="281"/>
                    <a:pt x="179" y="243"/>
                  </a:cubicBezTo>
                  <a:cubicBezTo>
                    <a:pt x="179" y="163"/>
                    <a:pt x="13" y="186"/>
                    <a:pt x="13" y="84"/>
                  </a:cubicBezTo>
                  <a:cubicBezTo>
                    <a:pt x="13" y="28"/>
                    <a:pt x="58" y="0"/>
                    <a:pt x="110" y="0"/>
                  </a:cubicBezTo>
                  <a:cubicBezTo>
                    <a:pt x="171" y="0"/>
                    <a:pt x="199" y="33"/>
                    <a:pt x="199" y="33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5"/>
                    <a:pt x="159" y="25"/>
                    <a:pt x="108" y="25"/>
                  </a:cubicBezTo>
                  <a:cubicBezTo>
                    <a:pt x="73" y="25"/>
                    <a:pt x="40" y="41"/>
                    <a:pt x="40" y="82"/>
                  </a:cubicBezTo>
                  <a:cubicBezTo>
                    <a:pt x="40" y="163"/>
                    <a:pt x="206" y="139"/>
                    <a:pt x="206" y="243"/>
                  </a:cubicBezTo>
                  <a:cubicBezTo>
                    <a:pt x="206" y="293"/>
                    <a:pt x="165" y="327"/>
                    <a:pt x="109" y="327"/>
                  </a:cubicBezTo>
                  <a:cubicBezTo>
                    <a:pt x="36" y="327"/>
                    <a:pt x="0" y="282"/>
                    <a:pt x="0" y="282"/>
                  </a:cubicBezTo>
                  <a:lnTo>
                    <a:pt x="16" y="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698A4B1-DFE2-9841-865D-FCBBA42BE4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99026" y="649288"/>
              <a:ext cx="501650" cy="849313"/>
            </a:xfrm>
            <a:custGeom>
              <a:avLst/>
              <a:gdLst>
                <a:gd name="T0" fmla="*/ 130 w 264"/>
                <a:gd name="T1" fmla="*/ 303 h 446"/>
                <a:gd name="T2" fmla="*/ 238 w 264"/>
                <a:gd name="T3" fmla="*/ 164 h 446"/>
                <a:gd name="T4" fmla="*/ 132 w 264"/>
                <a:gd name="T5" fmla="*/ 26 h 446"/>
                <a:gd name="T6" fmla="*/ 25 w 264"/>
                <a:gd name="T7" fmla="*/ 165 h 446"/>
                <a:gd name="T8" fmla="*/ 130 w 264"/>
                <a:gd name="T9" fmla="*/ 303 h 446"/>
                <a:gd name="T10" fmla="*/ 0 w 264"/>
                <a:gd name="T11" fmla="*/ 8 h 446"/>
                <a:gd name="T12" fmla="*/ 25 w 264"/>
                <a:gd name="T13" fmla="*/ 8 h 446"/>
                <a:gd name="T14" fmla="*/ 25 w 264"/>
                <a:gd name="T15" fmla="*/ 46 h 446"/>
                <a:gd name="T16" fmla="*/ 23 w 264"/>
                <a:gd name="T17" fmla="*/ 71 h 446"/>
                <a:gd name="T18" fmla="*/ 25 w 264"/>
                <a:gd name="T19" fmla="*/ 71 h 446"/>
                <a:gd name="T20" fmla="*/ 134 w 264"/>
                <a:gd name="T21" fmla="*/ 0 h 446"/>
                <a:gd name="T22" fmla="*/ 264 w 264"/>
                <a:gd name="T23" fmla="*/ 164 h 446"/>
                <a:gd name="T24" fmla="*/ 130 w 264"/>
                <a:gd name="T25" fmla="*/ 328 h 446"/>
                <a:gd name="T26" fmla="*/ 24 w 264"/>
                <a:gd name="T27" fmla="*/ 257 h 446"/>
                <a:gd name="T28" fmla="*/ 23 w 264"/>
                <a:gd name="T29" fmla="*/ 257 h 446"/>
                <a:gd name="T30" fmla="*/ 25 w 264"/>
                <a:gd name="T31" fmla="*/ 285 h 446"/>
                <a:gd name="T32" fmla="*/ 25 w 264"/>
                <a:gd name="T33" fmla="*/ 446 h 446"/>
                <a:gd name="T34" fmla="*/ 0 w 264"/>
                <a:gd name="T35" fmla="*/ 446 h 446"/>
                <a:gd name="T36" fmla="*/ 0 w 264"/>
                <a:gd name="T37" fmla="*/ 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6">
                  <a:moveTo>
                    <a:pt x="130" y="303"/>
                  </a:moveTo>
                  <a:cubicBezTo>
                    <a:pt x="189" y="303"/>
                    <a:pt x="238" y="252"/>
                    <a:pt x="238" y="164"/>
                  </a:cubicBezTo>
                  <a:cubicBezTo>
                    <a:pt x="238" y="80"/>
                    <a:pt x="194" y="26"/>
                    <a:pt x="132" y="26"/>
                  </a:cubicBezTo>
                  <a:cubicBezTo>
                    <a:pt x="77" y="26"/>
                    <a:pt x="25" y="67"/>
                    <a:pt x="25" y="165"/>
                  </a:cubicBezTo>
                  <a:cubicBezTo>
                    <a:pt x="25" y="234"/>
                    <a:pt x="62" y="303"/>
                    <a:pt x="130" y="303"/>
                  </a:cubicBezTo>
                  <a:moveTo>
                    <a:pt x="0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60"/>
                    <a:pt x="23" y="71"/>
                    <a:pt x="23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49" y="0"/>
                    <a:pt x="134" y="0"/>
                  </a:cubicBezTo>
                  <a:cubicBezTo>
                    <a:pt x="215" y="0"/>
                    <a:pt x="264" y="67"/>
                    <a:pt x="264" y="164"/>
                  </a:cubicBezTo>
                  <a:cubicBezTo>
                    <a:pt x="264" y="264"/>
                    <a:pt x="208" y="328"/>
                    <a:pt x="130" y="328"/>
                  </a:cubicBezTo>
                  <a:cubicBezTo>
                    <a:pt x="51" y="328"/>
                    <a:pt x="24" y="257"/>
                    <a:pt x="24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3" y="257"/>
                    <a:pt x="25" y="269"/>
                    <a:pt x="25" y="285"/>
                  </a:cubicBezTo>
                  <a:cubicBezTo>
                    <a:pt x="25" y="446"/>
                    <a:pt x="25" y="446"/>
                    <a:pt x="25" y="446"/>
                  </a:cubicBezTo>
                  <a:cubicBezTo>
                    <a:pt x="0" y="446"/>
                    <a:pt x="0" y="446"/>
                    <a:pt x="0" y="446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BDFB3D1-2289-2044-A75C-AFFA96CDD3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13388" y="427038"/>
              <a:ext cx="57150" cy="833438"/>
            </a:xfrm>
            <a:custGeom>
              <a:avLst/>
              <a:gdLst>
                <a:gd name="T0" fmla="*/ 3 w 36"/>
                <a:gd name="T1" fmla="*/ 525 h 525"/>
                <a:gd name="T2" fmla="*/ 34 w 36"/>
                <a:gd name="T3" fmla="*/ 525 h 525"/>
                <a:gd name="T4" fmla="*/ 34 w 36"/>
                <a:gd name="T5" fmla="*/ 150 h 525"/>
                <a:gd name="T6" fmla="*/ 3 w 36"/>
                <a:gd name="T7" fmla="*/ 150 h 525"/>
                <a:gd name="T8" fmla="*/ 3 w 36"/>
                <a:gd name="T9" fmla="*/ 525 h 525"/>
                <a:gd name="T10" fmla="*/ 0 w 36"/>
                <a:gd name="T11" fmla="*/ 55 h 525"/>
                <a:gd name="T12" fmla="*/ 36 w 36"/>
                <a:gd name="T13" fmla="*/ 55 h 525"/>
                <a:gd name="T14" fmla="*/ 36 w 36"/>
                <a:gd name="T15" fmla="*/ 0 h 525"/>
                <a:gd name="T16" fmla="*/ 0 w 36"/>
                <a:gd name="T17" fmla="*/ 0 h 525"/>
                <a:gd name="T18" fmla="*/ 0 w 36"/>
                <a:gd name="T19" fmla="*/ 5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25">
                  <a:moveTo>
                    <a:pt x="3" y="525"/>
                  </a:moveTo>
                  <a:lnTo>
                    <a:pt x="34" y="525"/>
                  </a:lnTo>
                  <a:lnTo>
                    <a:pt x="34" y="150"/>
                  </a:lnTo>
                  <a:lnTo>
                    <a:pt x="3" y="150"/>
                  </a:lnTo>
                  <a:lnTo>
                    <a:pt x="3" y="525"/>
                  </a:lnTo>
                  <a:close/>
                  <a:moveTo>
                    <a:pt x="0" y="55"/>
                  </a:moveTo>
                  <a:lnTo>
                    <a:pt x="36" y="55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A9C671-C74E-C94F-85F2-D76BF0DB21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6588" y="660401"/>
              <a:ext cx="263525" cy="600075"/>
            </a:xfrm>
            <a:custGeom>
              <a:avLst/>
              <a:gdLst>
                <a:gd name="T0" fmla="*/ 0 w 138"/>
                <a:gd name="T1" fmla="*/ 2 h 315"/>
                <a:gd name="T2" fmla="*/ 25 w 138"/>
                <a:gd name="T3" fmla="*/ 2 h 315"/>
                <a:gd name="T4" fmla="*/ 25 w 138"/>
                <a:gd name="T5" fmla="*/ 61 h 315"/>
                <a:gd name="T6" fmla="*/ 23 w 138"/>
                <a:gd name="T7" fmla="*/ 87 h 315"/>
                <a:gd name="T8" fmla="*/ 24 w 138"/>
                <a:gd name="T9" fmla="*/ 87 h 315"/>
                <a:gd name="T10" fmla="*/ 121 w 138"/>
                <a:gd name="T11" fmla="*/ 0 h 315"/>
                <a:gd name="T12" fmla="*/ 138 w 138"/>
                <a:gd name="T13" fmla="*/ 1 h 315"/>
                <a:gd name="T14" fmla="*/ 138 w 138"/>
                <a:gd name="T15" fmla="*/ 28 h 315"/>
                <a:gd name="T16" fmla="*/ 125 w 138"/>
                <a:gd name="T17" fmla="*/ 26 h 315"/>
                <a:gd name="T18" fmla="*/ 34 w 138"/>
                <a:gd name="T19" fmla="*/ 114 h 315"/>
                <a:gd name="T20" fmla="*/ 25 w 138"/>
                <a:gd name="T21" fmla="*/ 180 h 315"/>
                <a:gd name="T22" fmla="*/ 25 w 138"/>
                <a:gd name="T23" fmla="*/ 315 h 315"/>
                <a:gd name="T24" fmla="*/ 0 w 138"/>
                <a:gd name="T25" fmla="*/ 315 h 315"/>
                <a:gd name="T26" fmla="*/ 0 w 138"/>
                <a:gd name="T27" fmla="*/ 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15">
                  <a:moveTo>
                    <a:pt x="0" y="2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76"/>
                    <a:pt x="23" y="87"/>
                    <a:pt x="23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9" y="39"/>
                    <a:pt x="73" y="0"/>
                    <a:pt x="121" y="0"/>
                  </a:cubicBezTo>
                  <a:cubicBezTo>
                    <a:pt x="130" y="0"/>
                    <a:pt x="138" y="1"/>
                    <a:pt x="138" y="1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1" y="26"/>
                    <a:pt x="125" y="26"/>
                  </a:cubicBezTo>
                  <a:cubicBezTo>
                    <a:pt x="77" y="26"/>
                    <a:pt x="48" y="68"/>
                    <a:pt x="34" y="114"/>
                  </a:cubicBezTo>
                  <a:cubicBezTo>
                    <a:pt x="28" y="136"/>
                    <a:pt x="25" y="159"/>
                    <a:pt x="25" y="180"/>
                  </a:cubicBezTo>
                  <a:cubicBezTo>
                    <a:pt x="25" y="315"/>
                    <a:pt x="25" y="315"/>
                    <a:pt x="25" y="315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7D20FA3-13D2-A94D-8093-C516D00DC5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1226" y="649288"/>
              <a:ext cx="514350" cy="625475"/>
            </a:xfrm>
            <a:custGeom>
              <a:avLst/>
              <a:gdLst>
                <a:gd name="T0" fmla="*/ 244 w 271"/>
                <a:gd name="T1" fmla="*/ 136 h 328"/>
                <a:gd name="T2" fmla="*/ 147 w 271"/>
                <a:gd name="T3" fmla="*/ 25 h 328"/>
                <a:gd name="T4" fmla="*/ 29 w 271"/>
                <a:gd name="T5" fmla="*/ 136 h 328"/>
                <a:gd name="T6" fmla="*/ 244 w 271"/>
                <a:gd name="T7" fmla="*/ 136 h 328"/>
                <a:gd name="T8" fmla="*/ 147 w 271"/>
                <a:gd name="T9" fmla="*/ 0 h 328"/>
                <a:gd name="T10" fmla="*/ 271 w 271"/>
                <a:gd name="T11" fmla="*/ 143 h 328"/>
                <a:gd name="T12" fmla="*/ 270 w 271"/>
                <a:gd name="T13" fmla="*/ 160 h 328"/>
                <a:gd name="T14" fmla="*/ 27 w 271"/>
                <a:gd name="T15" fmla="*/ 160 h 328"/>
                <a:gd name="T16" fmla="*/ 156 w 271"/>
                <a:gd name="T17" fmla="*/ 303 h 328"/>
                <a:gd name="T18" fmla="*/ 250 w 271"/>
                <a:gd name="T19" fmla="*/ 263 h 328"/>
                <a:gd name="T20" fmla="*/ 264 w 271"/>
                <a:gd name="T21" fmla="*/ 285 h 328"/>
                <a:gd name="T22" fmla="*/ 156 w 271"/>
                <a:gd name="T23" fmla="*/ 328 h 328"/>
                <a:gd name="T24" fmla="*/ 0 w 271"/>
                <a:gd name="T25" fmla="*/ 165 h 328"/>
                <a:gd name="T26" fmla="*/ 147 w 271"/>
                <a:gd name="T2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1" h="328">
                  <a:moveTo>
                    <a:pt x="244" y="136"/>
                  </a:moveTo>
                  <a:cubicBezTo>
                    <a:pt x="241" y="59"/>
                    <a:pt x="197" y="25"/>
                    <a:pt x="147" y="25"/>
                  </a:cubicBezTo>
                  <a:cubicBezTo>
                    <a:pt x="91" y="25"/>
                    <a:pt x="39" y="62"/>
                    <a:pt x="29" y="136"/>
                  </a:cubicBezTo>
                  <a:lnTo>
                    <a:pt x="244" y="136"/>
                  </a:lnTo>
                  <a:close/>
                  <a:moveTo>
                    <a:pt x="147" y="0"/>
                  </a:moveTo>
                  <a:cubicBezTo>
                    <a:pt x="230" y="0"/>
                    <a:pt x="271" y="67"/>
                    <a:pt x="271" y="143"/>
                  </a:cubicBezTo>
                  <a:cubicBezTo>
                    <a:pt x="271" y="150"/>
                    <a:pt x="270" y="160"/>
                    <a:pt x="270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51"/>
                    <a:pt x="86" y="303"/>
                    <a:pt x="156" y="303"/>
                  </a:cubicBezTo>
                  <a:cubicBezTo>
                    <a:pt x="214" y="303"/>
                    <a:pt x="250" y="263"/>
                    <a:pt x="250" y="263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4" y="285"/>
                    <a:pt x="222" y="328"/>
                    <a:pt x="156" y="328"/>
                  </a:cubicBezTo>
                  <a:cubicBezTo>
                    <a:pt x="71" y="328"/>
                    <a:pt x="0" y="264"/>
                    <a:pt x="0" y="165"/>
                  </a:cubicBezTo>
                  <a:cubicBezTo>
                    <a:pt x="0" y="59"/>
                    <a:pt x="70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22927B4-DE24-F64B-929C-721E68C256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4951" y="427038"/>
              <a:ext cx="501650" cy="847725"/>
            </a:xfrm>
            <a:custGeom>
              <a:avLst/>
              <a:gdLst>
                <a:gd name="T0" fmla="*/ 132 w 264"/>
                <a:gd name="T1" fmla="*/ 420 h 445"/>
                <a:gd name="T2" fmla="*/ 239 w 264"/>
                <a:gd name="T3" fmla="*/ 281 h 445"/>
                <a:gd name="T4" fmla="*/ 134 w 264"/>
                <a:gd name="T5" fmla="*/ 143 h 445"/>
                <a:gd name="T6" fmla="*/ 26 w 264"/>
                <a:gd name="T7" fmla="*/ 281 h 445"/>
                <a:gd name="T8" fmla="*/ 132 w 264"/>
                <a:gd name="T9" fmla="*/ 420 h 445"/>
                <a:gd name="T10" fmla="*/ 135 w 264"/>
                <a:gd name="T11" fmla="*/ 117 h 445"/>
                <a:gd name="T12" fmla="*/ 240 w 264"/>
                <a:gd name="T13" fmla="*/ 188 h 445"/>
                <a:gd name="T14" fmla="*/ 241 w 264"/>
                <a:gd name="T15" fmla="*/ 188 h 445"/>
                <a:gd name="T16" fmla="*/ 239 w 264"/>
                <a:gd name="T17" fmla="*/ 162 h 445"/>
                <a:gd name="T18" fmla="*/ 239 w 264"/>
                <a:gd name="T19" fmla="*/ 0 h 445"/>
                <a:gd name="T20" fmla="*/ 264 w 264"/>
                <a:gd name="T21" fmla="*/ 0 h 445"/>
                <a:gd name="T22" fmla="*/ 264 w 264"/>
                <a:gd name="T23" fmla="*/ 438 h 445"/>
                <a:gd name="T24" fmla="*/ 239 w 264"/>
                <a:gd name="T25" fmla="*/ 438 h 445"/>
                <a:gd name="T26" fmla="*/ 239 w 264"/>
                <a:gd name="T27" fmla="*/ 398 h 445"/>
                <a:gd name="T28" fmla="*/ 241 w 264"/>
                <a:gd name="T29" fmla="*/ 374 h 445"/>
                <a:gd name="T30" fmla="*/ 240 w 264"/>
                <a:gd name="T31" fmla="*/ 374 h 445"/>
                <a:gd name="T32" fmla="*/ 131 w 264"/>
                <a:gd name="T33" fmla="*/ 445 h 445"/>
                <a:gd name="T34" fmla="*/ 0 w 264"/>
                <a:gd name="T35" fmla="*/ 281 h 445"/>
                <a:gd name="T36" fmla="*/ 135 w 264"/>
                <a:gd name="T37" fmla="*/ 117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5">
                  <a:moveTo>
                    <a:pt x="132" y="420"/>
                  </a:moveTo>
                  <a:cubicBezTo>
                    <a:pt x="187" y="420"/>
                    <a:pt x="239" y="379"/>
                    <a:pt x="239" y="281"/>
                  </a:cubicBezTo>
                  <a:cubicBezTo>
                    <a:pt x="239" y="211"/>
                    <a:pt x="205" y="143"/>
                    <a:pt x="134" y="143"/>
                  </a:cubicBezTo>
                  <a:cubicBezTo>
                    <a:pt x="75" y="143"/>
                    <a:pt x="26" y="194"/>
                    <a:pt x="26" y="281"/>
                  </a:cubicBezTo>
                  <a:cubicBezTo>
                    <a:pt x="26" y="366"/>
                    <a:pt x="70" y="420"/>
                    <a:pt x="132" y="420"/>
                  </a:cubicBezTo>
                  <a:moveTo>
                    <a:pt x="135" y="117"/>
                  </a:moveTo>
                  <a:cubicBezTo>
                    <a:pt x="212" y="117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188"/>
                    <a:pt x="239" y="177"/>
                    <a:pt x="239" y="162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438"/>
                    <a:pt x="264" y="438"/>
                    <a:pt x="264" y="438"/>
                  </a:cubicBezTo>
                  <a:cubicBezTo>
                    <a:pt x="239" y="438"/>
                    <a:pt x="239" y="438"/>
                    <a:pt x="239" y="438"/>
                  </a:cubicBezTo>
                  <a:cubicBezTo>
                    <a:pt x="239" y="398"/>
                    <a:pt x="239" y="398"/>
                    <a:pt x="239" y="398"/>
                  </a:cubicBezTo>
                  <a:cubicBezTo>
                    <a:pt x="239" y="384"/>
                    <a:pt x="241" y="374"/>
                    <a:pt x="241" y="374"/>
                  </a:cubicBezTo>
                  <a:cubicBezTo>
                    <a:pt x="240" y="374"/>
                    <a:pt x="240" y="374"/>
                    <a:pt x="240" y="374"/>
                  </a:cubicBezTo>
                  <a:cubicBezTo>
                    <a:pt x="240" y="374"/>
                    <a:pt x="214" y="445"/>
                    <a:pt x="131" y="445"/>
                  </a:cubicBezTo>
                  <a:cubicBezTo>
                    <a:pt x="49" y="445"/>
                    <a:pt x="0" y="378"/>
                    <a:pt x="0" y="281"/>
                  </a:cubicBezTo>
                  <a:cubicBezTo>
                    <a:pt x="0" y="182"/>
                    <a:pt x="56" y="117"/>
                    <a:pt x="135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0B13E47-3809-544E-9324-98A4D8666F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2851" y="427038"/>
              <a:ext cx="503238" cy="847725"/>
            </a:xfrm>
            <a:custGeom>
              <a:avLst/>
              <a:gdLst>
                <a:gd name="T0" fmla="*/ 130 w 265"/>
                <a:gd name="T1" fmla="*/ 420 h 445"/>
                <a:gd name="T2" fmla="*/ 238 w 265"/>
                <a:gd name="T3" fmla="*/ 281 h 445"/>
                <a:gd name="T4" fmla="*/ 133 w 265"/>
                <a:gd name="T5" fmla="*/ 143 h 445"/>
                <a:gd name="T6" fmla="*/ 25 w 265"/>
                <a:gd name="T7" fmla="*/ 282 h 445"/>
                <a:gd name="T8" fmla="*/ 130 w 265"/>
                <a:gd name="T9" fmla="*/ 420 h 445"/>
                <a:gd name="T10" fmla="*/ 0 w 265"/>
                <a:gd name="T11" fmla="*/ 0 h 445"/>
                <a:gd name="T12" fmla="*/ 26 w 265"/>
                <a:gd name="T13" fmla="*/ 0 h 445"/>
                <a:gd name="T14" fmla="*/ 26 w 265"/>
                <a:gd name="T15" fmla="*/ 163 h 445"/>
                <a:gd name="T16" fmla="*/ 23 w 265"/>
                <a:gd name="T17" fmla="*/ 188 h 445"/>
                <a:gd name="T18" fmla="*/ 24 w 265"/>
                <a:gd name="T19" fmla="*/ 188 h 445"/>
                <a:gd name="T20" fmla="*/ 134 w 265"/>
                <a:gd name="T21" fmla="*/ 117 h 445"/>
                <a:gd name="T22" fmla="*/ 265 w 265"/>
                <a:gd name="T23" fmla="*/ 281 h 445"/>
                <a:gd name="T24" fmla="*/ 129 w 265"/>
                <a:gd name="T25" fmla="*/ 445 h 445"/>
                <a:gd name="T26" fmla="*/ 24 w 265"/>
                <a:gd name="T27" fmla="*/ 374 h 445"/>
                <a:gd name="T28" fmla="*/ 23 w 265"/>
                <a:gd name="T29" fmla="*/ 374 h 445"/>
                <a:gd name="T30" fmla="*/ 26 w 265"/>
                <a:gd name="T31" fmla="*/ 402 h 445"/>
                <a:gd name="T32" fmla="*/ 26 w 265"/>
                <a:gd name="T33" fmla="*/ 438 h 445"/>
                <a:gd name="T34" fmla="*/ 0 w 265"/>
                <a:gd name="T35" fmla="*/ 438 h 445"/>
                <a:gd name="T36" fmla="*/ 0 w 265"/>
                <a:gd name="T3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445">
                  <a:moveTo>
                    <a:pt x="130" y="420"/>
                  </a:moveTo>
                  <a:cubicBezTo>
                    <a:pt x="190" y="420"/>
                    <a:pt x="238" y="369"/>
                    <a:pt x="238" y="281"/>
                  </a:cubicBezTo>
                  <a:cubicBezTo>
                    <a:pt x="238" y="197"/>
                    <a:pt x="194" y="143"/>
                    <a:pt x="133" y="143"/>
                  </a:cubicBezTo>
                  <a:cubicBezTo>
                    <a:pt x="77" y="143"/>
                    <a:pt x="25" y="184"/>
                    <a:pt x="25" y="282"/>
                  </a:cubicBezTo>
                  <a:cubicBezTo>
                    <a:pt x="25" y="351"/>
                    <a:pt x="59" y="420"/>
                    <a:pt x="130" y="420"/>
                  </a:cubicBezTo>
                  <a:moveTo>
                    <a:pt x="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6" y="177"/>
                    <a:pt x="23" y="188"/>
                    <a:pt x="2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8"/>
                    <a:pt x="50" y="117"/>
                    <a:pt x="134" y="117"/>
                  </a:cubicBezTo>
                  <a:cubicBezTo>
                    <a:pt x="215" y="117"/>
                    <a:pt x="265" y="185"/>
                    <a:pt x="265" y="281"/>
                  </a:cubicBezTo>
                  <a:cubicBezTo>
                    <a:pt x="265" y="381"/>
                    <a:pt x="208" y="445"/>
                    <a:pt x="129" y="445"/>
                  </a:cubicBezTo>
                  <a:cubicBezTo>
                    <a:pt x="53" y="445"/>
                    <a:pt x="24" y="374"/>
                    <a:pt x="24" y="374"/>
                  </a:cubicBezTo>
                  <a:cubicBezTo>
                    <a:pt x="23" y="374"/>
                    <a:pt x="23" y="374"/>
                    <a:pt x="23" y="374"/>
                  </a:cubicBezTo>
                  <a:cubicBezTo>
                    <a:pt x="23" y="374"/>
                    <a:pt x="26" y="386"/>
                    <a:pt x="26" y="402"/>
                  </a:cubicBezTo>
                  <a:cubicBezTo>
                    <a:pt x="26" y="438"/>
                    <a:pt x="26" y="438"/>
                    <a:pt x="26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2A6F5-73DA-7C45-9F62-88B1E4A7A0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70851" y="665163"/>
              <a:ext cx="536575" cy="844550"/>
            </a:xfrm>
            <a:custGeom>
              <a:avLst/>
              <a:gdLst>
                <a:gd name="T0" fmla="*/ 12 w 282"/>
                <a:gd name="T1" fmla="*/ 404 h 444"/>
                <a:gd name="T2" fmla="*/ 49 w 282"/>
                <a:gd name="T3" fmla="*/ 419 h 444"/>
                <a:gd name="T4" fmla="*/ 109 w 282"/>
                <a:gd name="T5" fmla="*/ 363 h 444"/>
                <a:gd name="T6" fmla="*/ 131 w 282"/>
                <a:gd name="T7" fmla="*/ 311 h 444"/>
                <a:gd name="T8" fmla="*/ 5 w 282"/>
                <a:gd name="T9" fmla="*/ 0 h 444"/>
                <a:gd name="T10" fmla="*/ 32 w 282"/>
                <a:gd name="T11" fmla="*/ 0 h 444"/>
                <a:gd name="T12" fmla="*/ 132 w 282"/>
                <a:gd name="T13" fmla="*/ 250 h 444"/>
                <a:gd name="T14" fmla="*/ 143 w 282"/>
                <a:gd name="T15" fmla="*/ 279 h 444"/>
                <a:gd name="T16" fmla="*/ 144 w 282"/>
                <a:gd name="T17" fmla="*/ 279 h 444"/>
                <a:gd name="T18" fmla="*/ 155 w 282"/>
                <a:gd name="T19" fmla="*/ 250 h 444"/>
                <a:gd name="T20" fmla="*/ 255 w 282"/>
                <a:gd name="T21" fmla="*/ 0 h 444"/>
                <a:gd name="T22" fmla="*/ 282 w 282"/>
                <a:gd name="T23" fmla="*/ 0 h 444"/>
                <a:gd name="T24" fmla="*/ 126 w 282"/>
                <a:gd name="T25" fmla="*/ 386 h 444"/>
                <a:gd name="T26" fmla="*/ 49 w 282"/>
                <a:gd name="T27" fmla="*/ 444 h 444"/>
                <a:gd name="T28" fmla="*/ 0 w 282"/>
                <a:gd name="T29" fmla="*/ 426 h 444"/>
                <a:gd name="T30" fmla="*/ 12 w 282"/>
                <a:gd name="T31" fmla="*/ 40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44">
                  <a:moveTo>
                    <a:pt x="12" y="404"/>
                  </a:moveTo>
                  <a:cubicBezTo>
                    <a:pt x="12" y="404"/>
                    <a:pt x="29" y="419"/>
                    <a:pt x="49" y="419"/>
                  </a:cubicBezTo>
                  <a:cubicBezTo>
                    <a:pt x="78" y="419"/>
                    <a:pt x="97" y="392"/>
                    <a:pt x="109" y="363"/>
                  </a:cubicBezTo>
                  <a:cubicBezTo>
                    <a:pt x="131" y="311"/>
                    <a:pt x="131" y="311"/>
                    <a:pt x="131" y="3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38" y="264"/>
                    <a:pt x="143" y="279"/>
                    <a:pt x="143" y="279"/>
                  </a:cubicBezTo>
                  <a:cubicBezTo>
                    <a:pt x="144" y="279"/>
                    <a:pt x="144" y="279"/>
                    <a:pt x="144" y="279"/>
                  </a:cubicBezTo>
                  <a:cubicBezTo>
                    <a:pt x="144" y="279"/>
                    <a:pt x="149" y="264"/>
                    <a:pt x="155" y="25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126" y="386"/>
                    <a:pt x="126" y="386"/>
                    <a:pt x="126" y="386"/>
                  </a:cubicBezTo>
                  <a:cubicBezTo>
                    <a:pt x="113" y="418"/>
                    <a:pt x="88" y="444"/>
                    <a:pt x="49" y="444"/>
                  </a:cubicBezTo>
                  <a:cubicBezTo>
                    <a:pt x="20" y="444"/>
                    <a:pt x="0" y="426"/>
                    <a:pt x="0" y="426"/>
                  </a:cubicBezTo>
                  <a:lnTo>
                    <a:pt x="12" y="4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957DAF8-5747-844F-A982-7406394F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63026" y="644526"/>
              <a:ext cx="552450" cy="854075"/>
            </a:xfrm>
            <a:custGeom>
              <a:avLst/>
              <a:gdLst>
                <a:gd name="T0" fmla="*/ 143 w 291"/>
                <a:gd name="T1" fmla="*/ 279 h 449"/>
                <a:gd name="T2" fmla="*/ 231 w 291"/>
                <a:gd name="T3" fmla="*/ 166 h 449"/>
                <a:gd name="T4" fmla="*/ 145 w 291"/>
                <a:gd name="T5" fmla="*/ 53 h 449"/>
                <a:gd name="T6" fmla="*/ 57 w 291"/>
                <a:gd name="T7" fmla="*/ 167 h 449"/>
                <a:gd name="T8" fmla="*/ 143 w 291"/>
                <a:gd name="T9" fmla="*/ 279 h 449"/>
                <a:gd name="T10" fmla="*/ 0 w 291"/>
                <a:gd name="T11" fmla="*/ 7 h 449"/>
                <a:gd name="T12" fmla="*/ 54 w 291"/>
                <a:gd name="T13" fmla="*/ 7 h 449"/>
                <a:gd name="T14" fmla="*/ 54 w 291"/>
                <a:gd name="T15" fmla="*/ 34 h 449"/>
                <a:gd name="T16" fmla="*/ 52 w 291"/>
                <a:gd name="T17" fmla="*/ 57 h 449"/>
                <a:gd name="T18" fmla="*/ 54 w 291"/>
                <a:gd name="T19" fmla="*/ 57 h 449"/>
                <a:gd name="T20" fmla="*/ 156 w 291"/>
                <a:gd name="T21" fmla="*/ 0 h 449"/>
                <a:gd name="T22" fmla="*/ 291 w 291"/>
                <a:gd name="T23" fmla="*/ 165 h 449"/>
                <a:gd name="T24" fmla="*/ 152 w 291"/>
                <a:gd name="T25" fmla="*/ 331 h 449"/>
                <a:gd name="T26" fmla="*/ 58 w 291"/>
                <a:gd name="T27" fmla="*/ 279 h 449"/>
                <a:gd name="T28" fmla="*/ 57 w 291"/>
                <a:gd name="T29" fmla="*/ 279 h 449"/>
                <a:gd name="T30" fmla="*/ 58 w 291"/>
                <a:gd name="T31" fmla="*/ 307 h 449"/>
                <a:gd name="T32" fmla="*/ 58 w 291"/>
                <a:gd name="T33" fmla="*/ 449 h 449"/>
                <a:gd name="T34" fmla="*/ 0 w 291"/>
                <a:gd name="T35" fmla="*/ 449 h 449"/>
                <a:gd name="T36" fmla="*/ 0 w 291"/>
                <a:gd name="T37" fmla="*/ 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1" h="449">
                  <a:moveTo>
                    <a:pt x="143" y="279"/>
                  </a:moveTo>
                  <a:cubicBezTo>
                    <a:pt x="192" y="279"/>
                    <a:pt x="231" y="238"/>
                    <a:pt x="231" y="166"/>
                  </a:cubicBezTo>
                  <a:cubicBezTo>
                    <a:pt x="231" y="97"/>
                    <a:pt x="196" y="53"/>
                    <a:pt x="145" y="53"/>
                  </a:cubicBezTo>
                  <a:cubicBezTo>
                    <a:pt x="99" y="53"/>
                    <a:pt x="57" y="86"/>
                    <a:pt x="57" y="167"/>
                  </a:cubicBezTo>
                  <a:cubicBezTo>
                    <a:pt x="57" y="223"/>
                    <a:pt x="87" y="279"/>
                    <a:pt x="143" y="279"/>
                  </a:cubicBezTo>
                  <a:moveTo>
                    <a:pt x="0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47"/>
                    <a:pt x="52" y="57"/>
                    <a:pt x="52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80" y="0"/>
                    <a:pt x="156" y="0"/>
                  </a:cubicBezTo>
                  <a:cubicBezTo>
                    <a:pt x="239" y="0"/>
                    <a:pt x="291" y="67"/>
                    <a:pt x="291" y="165"/>
                  </a:cubicBezTo>
                  <a:cubicBezTo>
                    <a:pt x="291" y="266"/>
                    <a:pt x="232" y="331"/>
                    <a:pt x="152" y="331"/>
                  </a:cubicBezTo>
                  <a:cubicBezTo>
                    <a:pt x="85" y="331"/>
                    <a:pt x="58" y="279"/>
                    <a:pt x="58" y="279"/>
                  </a:cubicBezTo>
                  <a:cubicBezTo>
                    <a:pt x="57" y="279"/>
                    <a:pt x="57" y="279"/>
                    <a:pt x="57" y="279"/>
                  </a:cubicBezTo>
                  <a:cubicBezTo>
                    <a:pt x="57" y="279"/>
                    <a:pt x="58" y="290"/>
                    <a:pt x="58" y="307"/>
                  </a:cubicBezTo>
                  <a:cubicBezTo>
                    <a:pt x="58" y="449"/>
                    <a:pt x="58" y="449"/>
                    <a:pt x="58" y="449"/>
                  </a:cubicBezTo>
                  <a:cubicBezTo>
                    <a:pt x="0" y="449"/>
                    <a:pt x="0" y="449"/>
                    <a:pt x="0" y="449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2C75442-1237-FE4F-8B6E-25EFB9720C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1513" y="644526"/>
              <a:ext cx="485775" cy="630238"/>
            </a:xfrm>
            <a:custGeom>
              <a:avLst/>
              <a:gdLst>
                <a:gd name="T0" fmla="*/ 116 w 256"/>
                <a:gd name="T1" fmla="*/ 282 h 331"/>
                <a:gd name="T2" fmla="*/ 198 w 256"/>
                <a:gd name="T3" fmla="*/ 182 h 331"/>
                <a:gd name="T4" fmla="*/ 198 w 256"/>
                <a:gd name="T5" fmla="*/ 172 h 331"/>
                <a:gd name="T6" fmla="*/ 183 w 256"/>
                <a:gd name="T7" fmla="*/ 172 h 331"/>
                <a:gd name="T8" fmla="*/ 59 w 256"/>
                <a:gd name="T9" fmla="*/ 232 h 331"/>
                <a:gd name="T10" fmla="*/ 116 w 256"/>
                <a:gd name="T11" fmla="*/ 282 h 331"/>
                <a:gd name="T12" fmla="*/ 184 w 256"/>
                <a:gd name="T13" fmla="*/ 126 h 331"/>
                <a:gd name="T14" fmla="*/ 198 w 256"/>
                <a:gd name="T15" fmla="*/ 126 h 331"/>
                <a:gd name="T16" fmla="*/ 198 w 256"/>
                <a:gd name="T17" fmla="*/ 120 h 331"/>
                <a:gd name="T18" fmla="*/ 130 w 256"/>
                <a:gd name="T19" fmla="*/ 51 h 331"/>
                <a:gd name="T20" fmla="*/ 45 w 256"/>
                <a:gd name="T21" fmla="*/ 82 h 331"/>
                <a:gd name="T22" fmla="*/ 21 w 256"/>
                <a:gd name="T23" fmla="*/ 37 h 331"/>
                <a:gd name="T24" fmla="*/ 135 w 256"/>
                <a:gd name="T25" fmla="*/ 0 h 331"/>
                <a:gd name="T26" fmla="*/ 256 w 256"/>
                <a:gd name="T27" fmla="*/ 124 h 331"/>
                <a:gd name="T28" fmla="*/ 256 w 256"/>
                <a:gd name="T29" fmla="*/ 324 h 331"/>
                <a:gd name="T30" fmla="*/ 202 w 256"/>
                <a:gd name="T31" fmla="*/ 324 h 331"/>
                <a:gd name="T32" fmla="*/ 202 w 256"/>
                <a:gd name="T33" fmla="*/ 294 h 331"/>
                <a:gd name="T34" fmla="*/ 203 w 256"/>
                <a:gd name="T35" fmla="*/ 269 h 331"/>
                <a:gd name="T36" fmla="*/ 202 w 256"/>
                <a:gd name="T37" fmla="*/ 269 h 331"/>
                <a:gd name="T38" fmla="*/ 104 w 256"/>
                <a:gd name="T39" fmla="*/ 331 h 331"/>
                <a:gd name="T40" fmla="*/ 0 w 256"/>
                <a:gd name="T41" fmla="*/ 235 h 331"/>
                <a:gd name="T42" fmla="*/ 184 w 256"/>
                <a:gd name="T43" fmla="*/ 12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331">
                  <a:moveTo>
                    <a:pt x="116" y="282"/>
                  </a:moveTo>
                  <a:cubicBezTo>
                    <a:pt x="166" y="282"/>
                    <a:pt x="198" y="229"/>
                    <a:pt x="198" y="18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83" y="172"/>
                    <a:pt x="183" y="172"/>
                    <a:pt x="183" y="172"/>
                  </a:cubicBezTo>
                  <a:cubicBezTo>
                    <a:pt x="139" y="172"/>
                    <a:pt x="59" y="175"/>
                    <a:pt x="59" y="232"/>
                  </a:cubicBezTo>
                  <a:cubicBezTo>
                    <a:pt x="59" y="257"/>
                    <a:pt x="78" y="282"/>
                    <a:pt x="116" y="282"/>
                  </a:cubicBezTo>
                  <a:moveTo>
                    <a:pt x="184" y="126"/>
                  </a:moveTo>
                  <a:cubicBezTo>
                    <a:pt x="198" y="126"/>
                    <a:pt x="198" y="126"/>
                    <a:pt x="198" y="126"/>
                  </a:cubicBezTo>
                  <a:cubicBezTo>
                    <a:pt x="198" y="120"/>
                    <a:pt x="198" y="120"/>
                    <a:pt x="198" y="120"/>
                  </a:cubicBezTo>
                  <a:cubicBezTo>
                    <a:pt x="198" y="68"/>
                    <a:pt x="169" y="51"/>
                    <a:pt x="130" y="51"/>
                  </a:cubicBezTo>
                  <a:cubicBezTo>
                    <a:pt x="83" y="51"/>
                    <a:pt x="45" y="82"/>
                    <a:pt x="45" y="82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65" y="0"/>
                    <a:pt x="135" y="0"/>
                  </a:cubicBezTo>
                  <a:cubicBezTo>
                    <a:pt x="213" y="0"/>
                    <a:pt x="256" y="44"/>
                    <a:pt x="256" y="124"/>
                  </a:cubicBezTo>
                  <a:cubicBezTo>
                    <a:pt x="256" y="324"/>
                    <a:pt x="256" y="324"/>
                    <a:pt x="256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2" y="294"/>
                    <a:pt x="202" y="294"/>
                    <a:pt x="202" y="294"/>
                  </a:cubicBezTo>
                  <a:cubicBezTo>
                    <a:pt x="202" y="279"/>
                    <a:pt x="203" y="269"/>
                    <a:pt x="203" y="269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2" y="269"/>
                    <a:pt x="177" y="331"/>
                    <a:pt x="104" y="331"/>
                  </a:cubicBezTo>
                  <a:cubicBezTo>
                    <a:pt x="51" y="331"/>
                    <a:pt x="0" y="298"/>
                    <a:pt x="0" y="235"/>
                  </a:cubicBezTo>
                  <a:cubicBezTo>
                    <a:pt x="0" y="130"/>
                    <a:pt x="133" y="126"/>
                    <a:pt x="184" y="12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27649EF-7F0E-2D46-A482-B2DFF78EF6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04438" y="492126"/>
              <a:ext cx="338138" cy="773113"/>
            </a:xfrm>
            <a:custGeom>
              <a:avLst/>
              <a:gdLst>
                <a:gd name="T0" fmla="*/ 40 w 178"/>
                <a:gd name="T1" fmla="*/ 140 h 406"/>
                <a:gd name="T2" fmla="*/ 0 w 178"/>
                <a:gd name="T3" fmla="*/ 140 h 406"/>
                <a:gd name="T4" fmla="*/ 0 w 178"/>
                <a:gd name="T5" fmla="*/ 92 h 406"/>
                <a:gd name="T6" fmla="*/ 42 w 178"/>
                <a:gd name="T7" fmla="*/ 92 h 406"/>
                <a:gd name="T8" fmla="*/ 42 w 178"/>
                <a:gd name="T9" fmla="*/ 0 h 406"/>
                <a:gd name="T10" fmla="*/ 99 w 178"/>
                <a:gd name="T11" fmla="*/ 0 h 406"/>
                <a:gd name="T12" fmla="*/ 99 w 178"/>
                <a:gd name="T13" fmla="*/ 92 h 406"/>
                <a:gd name="T14" fmla="*/ 173 w 178"/>
                <a:gd name="T15" fmla="*/ 92 h 406"/>
                <a:gd name="T16" fmla="*/ 173 w 178"/>
                <a:gd name="T17" fmla="*/ 140 h 406"/>
                <a:gd name="T18" fmla="*/ 99 w 178"/>
                <a:gd name="T19" fmla="*/ 140 h 406"/>
                <a:gd name="T20" fmla="*/ 99 w 178"/>
                <a:gd name="T21" fmla="*/ 281 h 406"/>
                <a:gd name="T22" fmla="*/ 164 w 178"/>
                <a:gd name="T23" fmla="*/ 352 h 406"/>
                <a:gd name="T24" fmla="*/ 178 w 178"/>
                <a:gd name="T25" fmla="*/ 351 h 406"/>
                <a:gd name="T26" fmla="*/ 178 w 178"/>
                <a:gd name="T27" fmla="*/ 405 h 406"/>
                <a:gd name="T28" fmla="*/ 158 w 178"/>
                <a:gd name="T29" fmla="*/ 406 h 406"/>
                <a:gd name="T30" fmla="*/ 40 w 178"/>
                <a:gd name="T31" fmla="*/ 288 h 406"/>
                <a:gd name="T32" fmla="*/ 40 w 178"/>
                <a:gd name="T33" fmla="*/ 14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8" h="406">
                  <a:moveTo>
                    <a:pt x="4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99" y="140"/>
                    <a:pt x="99" y="140"/>
                    <a:pt x="99" y="140"/>
                  </a:cubicBezTo>
                  <a:cubicBezTo>
                    <a:pt x="99" y="281"/>
                    <a:pt x="99" y="281"/>
                    <a:pt x="99" y="281"/>
                  </a:cubicBezTo>
                  <a:cubicBezTo>
                    <a:pt x="99" y="344"/>
                    <a:pt x="142" y="352"/>
                    <a:pt x="164" y="352"/>
                  </a:cubicBezTo>
                  <a:cubicBezTo>
                    <a:pt x="173" y="352"/>
                    <a:pt x="178" y="351"/>
                    <a:pt x="178" y="351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78" y="405"/>
                    <a:pt x="170" y="406"/>
                    <a:pt x="158" y="406"/>
                  </a:cubicBezTo>
                  <a:cubicBezTo>
                    <a:pt x="118" y="406"/>
                    <a:pt x="40" y="394"/>
                    <a:pt x="40" y="288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D4D8BDE-B9B2-6047-B125-50C6D4D887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09251" y="419101"/>
              <a:ext cx="111125" cy="841375"/>
            </a:xfrm>
            <a:custGeom>
              <a:avLst/>
              <a:gdLst>
                <a:gd name="T0" fmla="*/ 1 w 70"/>
                <a:gd name="T1" fmla="*/ 150 h 530"/>
                <a:gd name="T2" fmla="*/ 70 w 70"/>
                <a:gd name="T3" fmla="*/ 150 h 530"/>
                <a:gd name="T4" fmla="*/ 70 w 70"/>
                <a:gd name="T5" fmla="*/ 530 h 530"/>
                <a:gd name="T6" fmla="*/ 1 w 70"/>
                <a:gd name="T7" fmla="*/ 530 h 530"/>
                <a:gd name="T8" fmla="*/ 1 w 70"/>
                <a:gd name="T9" fmla="*/ 150 h 530"/>
                <a:gd name="T10" fmla="*/ 0 w 70"/>
                <a:gd name="T11" fmla="*/ 0 h 530"/>
                <a:gd name="T12" fmla="*/ 70 w 70"/>
                <a:gd name="T13" fmla="*/ 0 h 530"/>
                <a:gd name="T14" fmla="*/ 70 w 70"/>
                <a:gd name="T15" fmla="*/ 75 h 530"/>
                <a:gd name="T16" fmla="*/ 0 w 70"/>
                <a:gd name="T17" fmla="*/ 75 h 530"/>
                <a:gd name="T18" fmla="*/ 0 w 70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530">
                  <a:moveTo>
                    <a:pt x="1" y="150"/>
                  </a:moveTo>
                  <a:lnTo>
                    <a:pt x="70" y="150"/>
                  </a:lnTo>
                  <a:lnTo>
                    <a:pt x="70" y="530"/>
                  </a:lnTo>
                  <a:lnTo>
                    <a:pt x="1" y="530"/>
                  </a:lnTo>
                  <a:lnTo>
                    <a:pt x="1" y="150"/>
                  </a:lnTo>
                  <a:close/>
                  <a:moveTo>
                    <a:pt x="0" y="0"/>
                  </a:moveTo>
                  <a:lnTo>
                    <a:pt x="70" y="0"/>
                  </a:lnTo>
                  <a:lnTo>
                    <a:pt x="7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CE1DB71-C375-B646-A472-A2F18C8AD6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12451" y="644526"/>
              <a:ext cx="542925" cy="630238"/>
            </a:xfrm>
            <a:custGeom>
              <a:avLst/>
              <a:gdLst>
                <a:gd name="T0" fmla="*/ 226 w 286"/>
                <a:gd name="T1" fmla="*/ 129 h 331"/>
                <a:gd name="T2" fmla="*/ 152 w 286"/>
                <a:gd name="T3" fmla="*/ 48 h 331"/>
                <a:gd name="T4" fmla="*/ 63 w 286"/>
                <a:gd name="T5" fmla="*/ 129 h 331"/>
                <a:gd name="T6" fmla="*/ 226 w 286"/>
                <a:gd name="T7" fmla="*/ 129 h 331"/>
                <a:gd name="T8" fmla="*/ 153 w 286"/>
                <a:gd name="T9" fmla="*/ 0 h 331"/>
                <a:gd name="T10" fmla="*/ 286 w 286"/>
                <a:gd name="T11" fmla="*/ 148 h 331"/>
                <a:gd name="T12" fmla="*/ 284 w 286"/>
                <a:gd name="T13" fmla="*/ 174 h 331"/>
                <a:gd name="T14" fmla="*/ 61 w 286"/>
                <a:gd name="T15" fmla="*/ 174 h 331"/>
                <a:gd name="T16" fmla="*/ 166 w 286"/>
                <a:gd name="T17" fmla="*/ 279 h 331"/>
                <a:gd name="T18" fmla="*/ 257 w 286"/>
                <a:gd name="T19" fmla="*/ 242 h 331"/>
                <a:gd name="T20" fmla="*/ 281 w 286"/>
                <a:gd name="T21" fmla="*/ 286 h 331"/>
                <a:gd name="T22" fmla="*/ 162 w 286"/>
                <a:gd name="T23" fmla="*/ 331 h 331"/>
                <a:gd name="T24" fmla="*/ 0 w 286"/>
                <a:gd name="T25" fmla="*/ 165 h 331"/>
                <a:gd name="T26" fmla="*/ 153 w 286"/>
                <a:gd name="T27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331">
                  <a:moveTo>
                    <a:pt x="226" y="129"/>
                  </a:moveTo>
                  <a:cubicBezTo>
                    <a:pt x="224" y="74"/>
                    <a:pt x="192" y="48"/>
                    <a:pt x="152" y="48"/>
                  </a:cubicBezTo>
                  <a:cubicBezTo>
                    <a:pt x="107" y="48"/>
                    <a:pt x="71" y="77"/>
                    <a:pt x="63" y="129"/>
                  </a:cubicBezTo>
                  <a:lnTo>
                    <a:pt x="226" y="129"/>
                  </a:lnTo>
                  <a:close/>
                  <a:moveTo>
                    <a:pt x="153" y="0"/>
                  </a:moveTo>
                  <a:cubicBezTo>
                    <a:pt x="240" y="0"/>
                    <a:pt x="286" y="66"/>
                    <a:pt x="286" y="148"/>
                  </a:cubicBezTo>
                  <a:cubicBezTo>
                    <a:pt x="286" y="156"/>
                    <a:pt x="284" y="174"/>
                    <a:pt x="284" y="174"/>
                  </a:cubicBezTo>
                  <a:cubicBezTo>
                    <a:pt x="61" y="174"/>
                    <a:pt x="61" y="174"/>
                    <a:pt x="61" y="174"/>
                  </a:cubicBezTo>
                  <a:cubicBezTo>
                    <a:pt x="64" y="244"/>
                    <a:pt x="112" y="279"/>
                    <a:pt x="166" y="279"/>
                  </a:cubicBezTo>
                  <a:cubicBezTo>
                    <a:pt x="219" y="279"/>
                    <a:pt x="257" y="242"/>
                    <a:pt x="257" y="242"/>
                  </a:cubicBezTo>
                  <a:cubicBezTo>
                    <a:pt x="281" y="286"/>
                    <a:pt x="281" y="286"/>
                    <a:pt x="281" y="286"/>
                  </a:cubicBezTo>
                  <a:cubicBezTo>
                    <a:pt x="281" y="286"/>
                    <a:pt x="236" y="331"/>
                    <a:pt x="162" y="331"/>
                  </a:cubicBezTo>
                  <a:cubicBezTo>
                    <a:pt x="66" y="331"/>
                    <a:pt x="0" y="259"/>
                    <a:pt x="0" y="165"/>
                  </a:cubicBezTo>
                  <a:cubicBezTo>
                    <a:pt x="0" y="65"/>
                    <a:pt x="66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07A6A63-E933-3445-9F77-FD4CC1A7B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50626" y="644526"/>
              <a:ext cx="527050" cy="615950"/>
            </a:xfrm>
            <a:custGeom>
              <a:avLst/>
              <a:gdLst>
                <a:gd name="T0" fmla="*/ 0 w 277"/>
                <a:gd name="T1" fmla="*/ 7 h 324"/>
                <a:gd name="T2" fmla="*/ 56 w 277"/>
                <a:gd name="T3" fmla="*/ 7 h 324"/>
                <a:gd name="T4" fmla="*/ 56 w 277"/>
                <a:gd name="T5" fmla="*/ 49 h 324"/>
                <a:gd name="T6" fmla="*/ 55 w 277"/>
                <a:gd name="T7" fmla="*/ 72 h 324"/>
                <a:gd name="T8" fmla="*/ 56 w 277"/>
                <a:gd name="T9" fmla="*/ 72 h 324"/>
                <a:gd name="T10" fmla="*/ 171 w 277"/>
                <a:gd name="T11" fmla="*/ 0 h 324"/>
                <a:gd name="T12" fmla="*/ 277 w 277"/>
                <a:gd name="T13" fmla="*/ 121 h 324"/>
                <a:gd name="T14" fmla="*/ 277 w 277"/>
                <a:gd name="T15" fmla="*/ 324 h 324"/>
                <a:gd name="T16" fmla="*/ 218 w 277"/>
                <a:gd name="T17" fmla="*/ 324 h 324"/>
                <a:gd name="T18" fmla="*/ 218 w 277"/>
                <a:gd name="T19" fmla="*/ 135 h 324"/>
                <a:gd name="T20" fmla="*/ 160 w 277"/>
                <a:gd name="T21" fmla="*/ 55 h 324"/>
                <a:gd name="T22" fmla="*/ 63 w 277"/>
                <a:gd name="T23" fmla="*/ 133 h 324"/>
                <a:gd name="T24" fmla="*/ 58 w 277"/>
                <a:gd name="T25" fmla="*/ 175 h 324"/>
                <a:gd name="T26" fmla="*/ 58 w 277"/>
                <a:gd name="T27" fmla="*/ 324 h 324"/>
                <a:gd name="T28" fmla="*/ 0 w 277"/>
                <a:gd name="T29" fmla="*/ 324 h 324"/>
                <a:gd name="T30" fmla="*/ 0 w 277"/>
                <a:gd name="T31" fmla="*/ 7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324">
                  <a:moveTo>
                    <a:pt x="0" y="7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2"/>
                    <a:pt x="55" y="72"/>
                    <a:pt x="55" y="72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69" y="45"/>
                    <a:pt x="105" y="0"/>
                    <a:pt x="171" y="0"/>
                  </a:cubicBezTo>
                  <a:cubicBezTo>
                    <a:pt x="243" y="0"/>
                    <a:pt x="277" y="40"/>
                    <a:pt x="277" y="121"/>
                  </a:cubicBezTo>
                  <a:cubicBezTo>
                    <a:pt x="277" y="324"/>
                    <a:pt x="277" y="324"/>
                    <a:pt x="277" y="324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8" y="90"/>
                    <a:pt x="209" y="55"/>
                    <a:pt x="160" y="55"/>
                  </a:cubicBezTo>
                  <a:cubicBezTo>
                    <a:pt x="113" y="55"/>
                    <a:pt x="76" y="87"/>
                    <a:pt x="63" y="133"/>
                  </a:cubicBezTo>
                  <a:cubicBezTo>
                    <a:pt x="59" y="145"/>
                    <a:pt x="58" y="160"/>
                    <a:pt x="58" y="175"/>
                  </a:cubicBezTo>
                  <a:cubicBezTo>
                    <a:pt x="58" y="324"/>
                    <a:pt x="58" y="324"/>
                    <a:pt x="58" y="324"/>
                  </a:cubicBezTo>
                  <a:cubicBezTo>
                    <a:pt x="0" y="324"/>
                    <a:pt x="0" y="324"/>
                    <a:pt x="0" y="324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D9AADC-0C85-004D-AA91-3506632E3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3238" y="492126"/>
              <a:ext cx="339725" cy="773113"/>
            </a:xfrm>
            <a:custGeom>
              <a:avLst/>
              <a:gdLst>
                <a:gd name="T0" fmla="*/ 40 w 178"/>
                <a:gd name="T1" fmla="*/ 140 h 406"/>
                <a:gd name="T2" fmla="*/ 0 w 178"/>
                <a:gd name="T3" fmla="*/ 140 h 406"/>
                <a:gd name="T4" fmla="*/ 0 w 178"/>
                <a:gd name="T5" fmla="*/ 92 h 406"/>
                <a:gd name="T6" fmla="*/ 41 w 178"/>
                <a:gd name="T7" fmla="*/ 92 h 406"/>
                <a:gd name="T8" fmla="*/ 41 w 178"/>
                <a:gd name="T9" fmla="*/ 0 h 406"/>
                <a:gd name="T10" fmla="*/ 98 w 178"/>
                <a:gd name="T11" fmla="*/ 0 h 406"/>
                <a:gd name="T12" fmla="*/ 98 w 178"/>
                <a:gd name="T13" fmla="*/ 92 h 406"/>
                <a:gd name="T14" fmla="*/ 172 w 178"/>
                <a:gd name="T15" fmla="*/ 92 h 406"/>
                <a:gd name="T16" fmla="*/ 172 w 178"/>
                <a:gd name="T17" fmla="*/ 140 h 406"/>
                <a:gd name="T18" fmla="*/ 98 w 178"/>
                <a:gd name="T19" fmla="*/ 140 h 406"/>
                <a:gd name="T20" fmla="*/ 98 w 178"/>
                <a:gd name="T21" fmla="*/ 281 h 406"/>
                <a:gd name="T22" fmla="*/ 164 w 178"/>
                <a:gd name="T23" fmla="*/ 352 h 406"/>
                <a:gd name="T24" fmla="*/ 178 w 178"/>
                <a:gd name="T25" fmla="*/ 351 h 406"/>
                <a:gd name="T26" fmla="*/ 178 w 178"/>
                <a:gd name="T27" fmla="*/ 405 h 406"/>
                <a:gd name="T28" fmla="*/ 157 w 178"/>
                <a:gd name="T29" fmla="*/ 406 h 406"/>
                <a:gd name="T30" fmla="*/ 40 w 178"/>
                <a:gd name="T31" fmla="*/ 288 h 406"/>
                <a:gd name="T32" fmla="*/ 40 w 178"/>
                <a:gd name="T33" fmla="*/ 14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8" h="406">
                  <a:moveTo>
                    <a:pt x="4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98" y="281"/>
                    <a:pt x="98" y="281"/>
                    <a:pt x="98" y="281"/>
                  </a:cubicBezTo>
                  <a:cubicBezTo>
                    <a:pt x="98" y="344"/>
                    <a:pt x="141" y="352"/>
                    <a:pt x="164" y="352"/>
                  </a:cubicBezTo>
                  <a:cubicBezTo>
                    <a:pt x="172" y="352"/>
                    <a:pt x="178" y="351"/>
                    <a:pt x="178" y="351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78" y="405"/>
                    <a:pt x="169" y="406"/>
                    <a:pt x="157" y="406"/>
                  </a:cubicBezTo>
                  <a:cubicBezTo>
                    <a:pt x="118" y="406"/>
                    <a:pt x="40" y="394"/>
                    <a:pt x="40" y="288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699F109-BD6B-B245-99D2-B7872F07E0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314238" y="644526"/>
              <a:ext cx="431800" cy="630238"/>
            </a:xfrm>
            <a:custGeom>
              <a:avLst/>
              <a:gdLst>
                <a:gd name="T0" fmla="*/ 28 w 227"/>
                <a:gd name="T1" fmla="*/ 242 h 331"/>
                <a:gd name="T2" fmla="*/ 116 w 227"/>
                <a:gd name="T3" fmla="*/ 279 h 331"/>
                <a:gd name="T4" fmla="*/ 167 w 227"/>
                <a:gd name="T5" fmla="*/ 239 h 331"/>
                <a:gd name="T6" fmla="*/ 10 w 227"/>
                <a:gd name="T7" fmla="*/ 90 h 331"/>
                <a:gd name="T8" fmla="*/ 120 w 227"/>
                <a:gd name="T9" fmla="*/ 0 h 331"/>
                <a:gd name="T10" fmla="*/ 219 w 227"/>
                <a:gd name="T11" fmla="*/ 35 h 331"/>
                <a:gd name="T12" fmla="*/ 195 w 227"/>
                <a:gd name="T13" fmla="*/ 80 h 331"/>
                <a:gd name="T14" fmla="*/ 120 w 227"/>
                <a:gd name="T15" fmla="*/ 52 h 331"/>
                <a:gd name="T16" fmla="*/ 70 w 227"/>
                <a:gd name="T17" fmla="*/ 91 h 331"/>
                <a:gd name="T18" fmla="*/ 227 w 227"/>
                <a:gd name="T19" fmla="*/ 239 h 331"/>
                <a:gd name="T20" fmla="*/ 116 w 227"/>
                <a:gd name="T21" fmla="*/ 331 h 331"/>
                <a:gd name="T22" fmla="*/ 0 w 227"/>
                <a:gd name="T23" fmla="*/ 285 h 331"/>
                <a:gd name="T24" fmla="*/ 28 w 227"/>
                <a:gd name="T25" fmla="*/ 242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31">
                  <a:moveTo>
                    <a:pt x="28" y="242"/>
                  </a:moveTo>
                  <a:cubicBezTo>
                    <a:pt x="28" y="242"/>
                    <a:pt x="63" y="279"/>
                    <a:pt x="116" y="279"/>
                  </a:cubicBezTo>
                  <a:cubicBezTo>
                    <a:pt x="142" y="279"/>
                    <a:pt x="167" y="265"/>
                    <a:pt x="167" y="239"/>
                  </a:cubicBezTo>
                  <a:cubicBezTo>
                    <a:pt x="167" y="181"/>
                    <a:pt x="10" y="193"/>
                    <a:pt x="10" y="90"/>
                  </a:cubicBezTo>
                  <a:cubicBezTo>
                    <a:pt x="10" y="32"/>
                    <a:pt x="59" y="0"/>
                    <a:pt x="120" y="0"/>
                  </a:cubicBezTo>
                  <a:cubicBezTo>
                    <a:pt x="188" y="0"/>
                    <a:pt x="219" y="35"/>
                    <a:pt x="219" y="35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5" y="80"/>
                    <a:pt x="168" y="52"/>
                    <a:pt x="120" y="52"/>
                  </a:cubicBezTo>
                  <a:cubicBezTo>
                    <a:pt x="94" y="52"/>
                    <a:pt x="70" y="63"/>
                    <a:pt x="70" y="91"/>
                  </a:cubicBezTo>
                  <a:cubicBezTo>
                    <a:pt x="70" y="148"/>
                    <a:pt x="227" y="135"/>
                    <a:pt x="227" y="239"/>
                  </a:cubicBezTo>
                  <a:cubicBezTo>
                    <a:pt x="227" y="292"/>
                    <a:pt x="183" y="331"/>
                    <a:pt x="116" y="331"/>
                  </a:cubicBezTo>
                  <a:cubicBezTo>
                    <a:pt x="41" y="331"/>
                    <a:pt x="0" y="285"/>
                    <a:pt x="0" y="285"/>
                  </a:cubicBezTo>
                  <a:lnTo>
                    <a:pt x="28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D8F3E0A-C4D2-4B43-866A-DB42AADB13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846051" y="1136651"/>
              <a:ext cx="117475" cy="1238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719E57C-8E81-9244-B5A4-7AB3A0A7E6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09976" y="1689101"/>
              <a:ext cx="654050" cy="833438"/>
            </a:xfrm>
            <a:custGeom>
              <a:avLst/>
              <a:gdLst>
                <a:gd name="T0" fmla="*/ 129 w 344"/>
                <a:gd name="T1" fmla="*/ 413 h 438"/>
                <a:gd name="T2" fmla="*/ 317 w 344"/>
                <a:gd name="T3" fmla="*/ 219 h 438"/>
                <a:gd name="T4" fmla="*/ 129 w 344"/>
                <a:gd name="T5" fmla="*/ 25 h 438"/>
                <a:gd name="T6" fmla="*/ 26 w 344"/>
                <a:gd name="T7" fmla="*/ 25 h 438"/>
                <a:gd name="T8" fmla="*/ 26 w 344"/>
                <a:gd name="T9" fmla="*/ 413 h 438"/>
                <a:gd name="T10" fmla="*/ 129 w 344"/>
                <a:gd name="T11" fmla="*/ 413 h 438"/>
                <a:gd name="T12" fmla="*/ 0 w 344"/>
                <a:gd name="T13" fmla="*/ 0 h 438"/>
                <a:gd name="T14" fmla="*/ 133 w 344"/>
                <a:gd name="T15" fmla="*/ 0 h 438"/>
                <a:gd name="T16" fmla="*/ 344 w 344"/>
                <a:gd name="T17" fmla="*/ 219 h 438"/>
                <a:gd name="T18" fmla="*/ 133 w 344"/>
                <a:gd name="T19" fmla="*/ 438 h 438"/>
                <a:gd name="T20" fmla="*/ 0 w 344"/>
                <a:gd name="T21" fmla="*/ 438 h 438"/>
                <a:gd name="T22" fmla="*/ 0 w 344"/>
                <a:gd name="T23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4" h="438">
                  <a:moveTo>
                    <a:pt x="129" y="413"/>
                  </a:moveTo>
                  <a:cubicBezTo>
                    <a:pt x="241" y="413"/>
                    <a:pt x="317" y="345"/>
                    <a:pt x="317" y="219"/>
                  </a:cubicBezTo>
                  <a:cubicBezTo>
                    <a:pt x="317" y="94"/>
                    <a:pt x="241" y="25"/>
                    <a:pt x="129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413"/>
                    <a:pt x="26" y="413"/>
                    <a:pt x="26" y="413"/>
                  </a:cubicBezTo>
                  <a:lnTo>
                    <a:pt x="129" y="413"/>
                  </a:lnTo>
                  <a:close/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59" y="0"/>
                    <a:pt x="344" y="80"/>
                    <a:pt x="344" y="219"/>
                  </a:cubicBezTo>
                  <a:cubicBezTo>
                    <a:pt x="344" y="359"/>
                    <a:pt x="259" y="438"/>
                    <a:pt x="133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C7E2C9E-FF13-914A-888E-C631A573B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8963" y="1924051"/>
              <a:ext cx="263525" cy="598488"/>
            </a:xfrm>
            <a:custGeom>
              <a:avLst/>
              <a:gdLst>
                <a:gd name="T0" fmla="*/ 0 w 139"/>
                <a:gd name="T1" fmla="*/ 2 h 315"/>
                <a:gd name="T2" fmla="*/ 25 w 139"/>
                <a:gd name="T3" fmla="*/ 2 h 315"/>
                <a:gd name="T4" fmla="*/ 25 w 139"/>
                <a:gd name="T5" fmla="*/ 62 h 315"/>
                <a:gd name="T6" fmla="*/ 23 w 139"/>
                <a:gd name="T7" fmla="*/ 87 h 315"/>
                <a:gd name="T8" fmla="*/ 24 w 139"/>
                <a:gd name="T9" fmla="*/ 87 h 315"/>
                <a:gd name="T10" fmla="*/ 121 w 139"/>
                <a:gd name="T11" fmla="*/ 0 h 315"/>
                <a:gd name="T12" fmla="*/ 139 w 139"/>
                <a:gd name="T13" fmla="*/ 2 h 315"/>
                <a:gd name="T14" fmla="*/ 139 w 139"/>
                <a:gd name="T15" fmla="*/ 28 h 315"/>
                <a:gd name="T16" fmla="*/ 125 w 139"/>
                <a:gd name="T17" fmla="*/ 27 h 315"/>
                <a:gd name="T18" fmla="*/ 34 w 139"/>
                <a:gd name="T19" fmla="*/ 114 h 315"/>
                <a:gd name="T20" fmla="*/ 25 w 139"/>
                <a:gd name="T21" fmla="*/ 180 h 315"/>
                <a:gd name="T22" fmla="*/ 25 w 139"/>
                <a:gd name="T23" fmla="*/ 315 h 315"/>
                <a:gd name="T24" fmla="*/ 0 w 139"/>
                <a:gd name="T25" fmla="*/ 315 h 315"/>
                <a:gd name="T26" fmla="*/ 0 w 139"/>
                <a:gd name="T27" fmla="*/ 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315">
                  <a:moveTo>
                    <a:pt x="0" y="2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76"/>
                    <a:pt x="23" y="87"/>
                    <a:pt x="23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9" y="39"/>
                    <a:pt x="73" y="0"/>
                    <a:pt x="121" y="0"/>
                  </a:cubicBezTo>
                  <a:cubicBezTo>
                    <a:pt x="130" y="0"/>
                    <a:pt x="139" y="2"/>
                    <a:pt x="139" y="2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8"/>
                    <a:pt x="131" y="27"/>
                    <a:pt x="125" y="27"/>
                  </a:cubicBezTo>
                  <a:cubicBezTo>
                    <a:pt x="77" y="27"/>
                    <a:pt x="48" y="68"/>
                    <a:pt x="34" y="114"/>
                  </a:cubicBezTo>
                  <a:cubicBezTo>
                    <a:pt x="28" y="136"/>
                    <a:pt x="25" y="159"/>
                    <a:pt x="25" y="180"/>
                  </a:cubicBezTo>
                  <a:cubicBezTo>
                    <a:pt x="25" y="315"/>
                    <a:pt x="25" y="315"/>
                    <a:pt x="25" y="315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6B2EBB7-5A7D-5044-98C0-53FFFE64AD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35513" y="1689101"/>
              <a:ext cx="57150" cy="833438"/>
            </a:xfrm>
            <a:custGeom>
              <a:avLst/>
              <a:gdLst>
                <a:gd name="T0" fmla="*/ 2 w 36"/>
                <a:gd name="T1" fmla="*/ 525 h 525"/>
                <a:gd name="T2" fmla="*/ 32 w 36"/>
                <a:gd name="T3" fmla="*/ 525 h 525"/>
                <a:gd name="T4" fmla="*/ 32 w 36"/>
                <a:gd name="T5" fmla="*/ 150 h 525"/>
                <a:gd name="T6" fmla="*/ 2 w 36"/>
                <a:gd name="T7" fmla="*/ 150 h 525"/>
                <a:gd name="T8" fmla="*/ 2 w 36"/>
                <a:gd name="T9" fmla="*/ 525 h 525"/>
                <a:gd name="T10" fmla="*/ 0 w 36"/>
                <a:gd name="T11" fmla="*/ 55 h 525"/>
                <a:gd name="T12" fmla="*/ 36 w 36"/>
                <a:gd name="T13" fmla="*/ 55 h 525"/>
                <a:gd name="T14" fmla="*/ 36 w 36"/>
                <a:gd name="T15" fmla="*/ 0 h 525"/>
                <a:gd name="T16" fmla="*/ 0 w 36"/>
                <a:gd name="T17" fmla="*/ 0 h 525"/>
                <a:gd name="T18" fmla="*/ 0 w 36"/>
                <a:gd name="T19" fmla="*/ 5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25">
                  <a:moveTo>
                    <a:pt x="2" y="525"/>
                  </a:moveTo>
                  <a:lnTo>
                    <a:pt x="32" y="525"/>
                  </a:lnTo>
                  <a:lnTo>
                    <a:pt x="32" y="150"/>
                  </a:lnTo>
                  <a:lnTo>
                    <a:pt x="2" y="150"/>
                  </a:lnTo>
                  <a:lnTo>
                    <a:pt x="2" y="525"/>
                  </a:lnTo>
                  <a:close/>
                  <a:moveTo>
                    <a:pt x="0" y="55"/>
                  </a:moveTo>
                  <a:lnTo>
                    <a:pt x="36" y="55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1D585E0-1942-A940-9BAD-8387FBA153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0926" y="1927226"/>
              <a:ext cx="496888" cy="595313"/>
            </a:xfrm>
            <a:custGeom>
              <a:avLst/>
              <a:gdLst>
                <a:gd name="T0" fmla="*/ 0 w 262"/>
                <a:gd name="T1" fmla="*/ 0 h 313"/>
                <a:gd name="T2" fmla="*/ 28 w 262"/>
                <a:gd name="T3" fmla="*/ 0 h 313"/>
                <a:gd name="T4" fmla="*/ 121 w 262"/>
                <a:gd name="T5" fmla="*/ 246 h 313"/>
                <a:gd name="T6" fmla="*/ 131 w 262"/>
                <a:gd name="T7" fmla="*/ 279 h 313"/>
                <a:gd name="T8" fmla="*/ 132 w 262"/>
                <a:gd name="T9" fmla="*/ 279 h 313"/>
                <a:gd name="T10" fmla="*/ 143 w 262"/>
                <a:gd name="T11" fmla="*/ 246 h 313"/>
                <a:gd name="T12" fmla="*/ 236 w 262"/>
                <a:gd name="T13" fmla="*/ 0 h 313"/>
                <a:gd name="T14" fmla="*/ 262 w 262"/>
                <a:gd name="T15" fmla="*/ 0 h 313"/>
                <a:gd name="T16" fmla="*/ 144 w 262"/>
                <a:gd name="T17" fmla="*/ 313 h 313"/>
                <a:gd name="T18" fmla="*/ 120 w 262"/>
                <a:gd name="T19" fmla="*/ 313 h 313"/>
                <a:gd name="T20" fmla="*/ 0 w 262"/>
                <a:gd name="T2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13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6" y="260"/>
                    <a:pt x="131" y="279"/>
                    <a:pt x="131" y="279"/>
                  </a:cubicBezTo>
                  <a:cubicBezTo>
                    <a:pt x="132" y="279"/>
                    <a:pt x="132" y="279"/>
                    <a:pt x="132" y="279"/>
                  </a:cubicBezTo>
                  <a:cubicBezTo>
                    <a:pt x="132" y="279"/>
                    <a:pt x="137" y="260"/>
                    <a:pt x="143" y="246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44" y="313"/>
                    <a:pt x="144" y="313"/>
                    <a:pt x="144" y="313"/>
                  </a:cubicBezTo>
                  <a:cubicBezTo>
                    <a:pt x="120" y="313"/>
                    <a:pt x="120" y="313"/>
                    <a:pt x="120" y="31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BED6FDB-4059-EF4B-973E-C1423E6CC0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5276" y="1914526"/>
              <a:ext cx="512763" cy="623888"/>
            </a:xfrm>
            <a:custGeom>
              <a:avLst/>
              <a:gdLst>
                <a:gd name="T0" fmla="*/ 243 w 270"/>
                <a:gd name="T1" fmla="*/ 135 h 328"/>
                <a:gd name="T2" fmla="*/ 146 w 270"/>
                <a:gd name="T3" fmla="*/ 24 h 328"/>
                <a:gd name="T4" fmla="*/ 28 w 270"/>
                <a:gd name="T5" fmla="*/ 135 h 328"/>
                <a:gd name="T6" fmla="*/ 243 w 270"/>
                <a:gd name="T7" fmla="*/ 135 h 328"/>
                <a:gd name="T8" fmla="*/ 147 w 270"/>
                <a:gd name="T9" fmla="*/ 0 h 328"/>
                <a:gd name="T10" fmla="*/ 270 w 270"/>
                <a:gd name="T11" fmla="*/ 142 h 328"/>
                <a:gd name="T12" fmla="*/ 269 w 270"/>
                <a:gd name="T13" fmla="*/ 159 h 328"/>
                <a:gd name="T14" fmla="*/ 26 w 270"/>
                <a:gd name="T15" fmla="*/ 159 h 328"/>
                <a:gd name="T16" fmla="*/ 156 w 270"/>
                <a:gd name="T17" fmla="*/ 302 h 328"/>
                <a:gd name="T18" fmla="*/ 249 w 270"/>
                <a:gd name="T19" fmla="*/ 263 h 328"/>
                <a:gd name="T20" fmla="*/ 263 w 270"/>
                <a:gd name="T21" fmla="*/ 284 h 328"/>
                <a:gd name="T22" fmla="*/ 156 w 270"/>
                <a:gd name="T23" fmla="*/ 328 h 328"/>
                <a:gd name="T24" fmla="*/ 0 w 270"/>
                <a:gd name="T25" fmla="*/ 164 h 328"/>
                <a:gd name="T26" fmla="*/ 147 w 270"/>
                <a:gd name="T2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0" h="328">
                  <a:moveTo>
                    <a:pt x="243" y="135"/>
                  </a:moveTo>
                  <a:cubicBezTo>
                    <a:pt x="240" y="59"/>
                    <a:pt x="196" y="24"/>
                    <a:pt x="146" y="24"/>
                  </a:cubicBezTo>
                  <a:cubicBezTo>
                    <a:pt x="90" y="24"/>
                    <a:pt x="39" y="62"/>
                    <a:pt x="28" y="135"/>
                  </a:cubicBezTo>
                  <a:lnTo>
                    <a:pt x="243" y="135"/>
                  </a:lnTo>
                  <a:close/>
                  <a:moveTo>
                    <a:pt x="147" y="0"/>
                  </a:moveTo>
                  <a:cubicBezTo>
                    <a:pt x="229" y="0"/>
                    <a:pt x="270" y="67"/>
                    <a:pt x="270" y="142"/>
                  </a:cubicBezTo>
                  <a:cubicBezTo>
                    <a:pt x="270" y="149"/>
                    <a:pt x="269" y="159"/>
                    <a:pt x="269" y="159"/>
                  </a:cubicBezTo>
                  <a:cubicBezTo>
                    <a:pt x="26" y="159"/>
                    <a:pt x="26" y="159"/>
                    <a:pt x="26" y="159"/>
                  </a:cubicBezTo>
                  <a:cubicBezTo>
                    <a:pt x="26" y="250"/>
                    <a:pt x="85" y="302"/>
                    <a:pt x="156" y="302"/>
                  </a:cubicBezTo>
                  <a:cubicBezTo>
                    <a:pt x="214" y="302"/>
                    <a:pt x="249" y="263"/>
                    <a:pt x="249" y="263"/>
                  </a:cubicBezTo>
                  <a:cubicBezTo>
                    <a:pt x="263" y="284"/>
                    <a:pt x="263" y="284"/>
                    <a:pt x="263" y="284"/>
                  </a:cubicBezTo>
                  <a:cubicBezTo>
                    <a:pt x="263" y="284"/>
                    <a:pt x="221" y="328"/>
                    <a:pt x="156" y="328"/>
                  </a:cubicBezTo>
                  <a:cubicBezTo>
                    <a:pt x="70" y="328"/>
                    <a:pt x="0" y="264"/>
                    <a:pt x="0" y="164"/>
                  </a:cubicBezTo>
                  <a:cubicBezTo>
                    <a:pt x="0" y="59"/>
                    <a:pt x="69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12BFECD-FCB1-6C4A-A19F-265F8FED7F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3926" y="1914526"/>
              <a:ext cx="479425" cy="608013"/>
            </a:xfrm>
            <a:custGeom>
              <a:avLst/>
              <a:gdLst>
                <a:gd name="T0" fmla="*/ 0 w 252"/>
                <a:gd name="T1" fmla="*/ 7 h 320"/>
                <a:gd name="T2" fmla="*/ 25 w 252"/>
                <a:gd name="T3" fmla="*/ 7 h 320"/>
                <a:gd name="T4" fmla="*/ 25 w 252"/>
                <a:gd name="T5" fmla="*/ 62 h 320"/>
                <a:gd name="T6" fmla="*/ 23 w 252"/>
                <a:gd name="T7" fmla="*/ 88 h 320"/>
                <a:gd name="T8" fmla="*/ 24 w 252"/>
                <a:gd name="T9" fmla="*/ 88 h 320"/>
                <a:gd name="T10" fmla="*/ 152 w 252"/>
                <a:gd name="T11" fmla="*/ 0 h 320"/>
                <a:gd name="T12" fmla="*/ 252 w 252"/>
                <a:gd name="T13" fmla="*/ 122 h 320"/>
                <a:gd name="T14" fmla="*/ 252 w 252"/>
                <a:gd name="T15" fmla="*/ 320 h 320"/>
                <a:gd name="T16" fmla="*/ 227 w 252"/>
                <a:gd name="T17" fmla="*/ 320 h 320"/>
                <a:gd name="T18" fmla="*/ 227 w 252"/>
                <a:gd name="T19" fmla="*/ 131 h 320"/>
                <a:gd name="T20" fmla="*/ 152 w 252"/>
                <a:gd name="T21" fmla="*/ 26 h 320"/>
                <a:gd name="T22" fmla="*/ 30 w 252"/>
                <a:gd name="T23" fmla="*/ 125 h 320"/>
                <a:gd name="T24" fmla="*/ 25 w 252"/>
                <a:gd name="T25" fmla="*/ 168 h 320"/>
                <a:gd name="T26" fmla="*/ 25 w 252"/>
                <a:gd name="T27" fmla="*/ 320 h 320"/>
                <a:gd name="T28" fmla="*/ 0 w 252"/>
                <a:gd name="T29" fmla="*/ 320 h 320"/>
                <a:gd name="T30" fmla="*/ 0 w 252"/>
                <a:gd name="T31" fmla="*/ 7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2" h="320">
                  <a:moveTo>
                    <a:pt x="0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77"/>
                    <a:pt x="23" y="88"/>
                    <a:pt x="23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34" y="59"/>
                    <a:pt x="77" y="0"/>
                    <a:pt x="152" y="0"/>
                  </a:cubicBezTo>
                  <a:cubicBezTo>
                    <a:pt x="231" y="0"/>
                    <a:pt x="252" y="48"/>
                    <a:pt x="252" y="122"/>
                  </a:cubicBezTo>
                  <a:cubicBezTo>
                    <a:pt x="252" y="320"/>
                    <a:pt x="252" y="320"/>
                    <a:pt x="252" y="320"/>
                  </a:cubicBezTo>
                  <a:cubicBezTo>
                    <a:pt x="227" y="320"/>
                    <a:pt x="227" y="320"/>
                    <a:pt x="227" y="320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77"/>
                    <a:pt x="220" y="26"/>
                    <a:pt x="152" y="26"/>
                  </a:cubicBezTo>
                  <a:cubicBezTo>
                    <a:pt x="95" y="26"/>
                    <a:pt x="45" y="67"/>
                    <a:pt x="30" y="125"/>
                  </a:cubicBezTo>
                  <a:cubicBezTo>
                    <a:pt x="26" y="138"/>
                    <a:pt x="25" y="153"/>
                    <a:pt x="25" y="168"/>
                  </a:cubicBezTo>
                  <a:cubicBezTo>
                    <a:pt x="25" y="320"/>
                    <a:pt x="25" y="320"/>
                    <a:pt x="25" y="320"/>
                  </a:cubicBezTo>
                  <a:cubicBezTo>
                    <a:pt x="0" y="320"/>
                    <a:pt x="0" y="320"/>
                    <a:pt x="0" y="32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235209C-5C66-8549-B245-1A297D730D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0076" y="1689101"/>
              <a:ext cx="501650" cy="849313"/>
            </a:xfrm>
            <a:custGeom>
              <a:avLst/>
              <a:gdLst>
                <a:gd name="T0" fmla="*/ 130 w 264"/>
                <a:gd name="T1" fmla="*/ 420 h 446"/>
                <a:gd name="T2" fmla="*/ 237 w 264"/>
                <a:gd name="T3" fmla="*/ 282 h 446"/>
                <a:gd name="T4" fmla="*/ 132 w 264"/>
                <a:gd name="T5" fmla="*/ 144 h 446"/>
                <a:gd name="T6" fmla="*/ 24 w 264"/>
                <a:gd name="T7" fmla="*/ 282 h 446"/>
                <a:gd name="T8" fmla="*/ 130 w 264"/>
                <a:gd name="T9" fmla="*/ 420 h 446"/>
                <a:gd name="T10" fmla="*/ 0 w 264"/>
                <a:gd name="T11" fmla="*/ 0 h 446"/>
                <a:gd name="T12" fmla="*/ 25 w 264"/>
                <a:gd name="T13" fmla="*/ 0 h 446"/>
                <a:gd name="T14" fmla="*/ 25 w 264"/>
                <a:gd name="T15" fmla="*/ 163 h 446"/>
                <a:gd name="T16" fmla="*/ 23 w 264"/>
                <a:gd name="T17" fmla="*/ 189 h 446"/>
                <a:gd name="T18" fmla="*/ 24 w 264"/>
                <a:gd name="T19" fmla="*/ 189 h 446"/>
                <a:gd name="T20" fmla="*/ 133 w 264"/>
                <a:gd name="T21" fmla="*/ 118 h 446"/>
                <a:gd name="T22" fmla="*/ 264 w 264"/>
                <a:gd name="T23" fmla="*/ 282 h 446"/>
                <a:gd name="T24" fmla="*/ 129 w 264"/>
                <a:gd name="T25" fmla="*/ 446 h 446"/>
                <a:gd name="T26" fmla="*/ 24 w 264"/>
                <a:gd name="T27" fmla="*/ 375 h 446"/>
                <a:gd name="T28" fmla="*/ 23 w 264"/>
                <a:gd name="T29" fmla="*/ 375 h 446"/>
                <a:gd name="T30" fmla="*/ 25 w 264"/>
                <a:gd name="T31" fmla="*/ 402 h 446"/>
                <a:gd name="T32" fmla="*/ 25 w 264"/>
                <a:gd name="T33" fmla="*/ 438 h 446"/>
                <a:gd name="T34" fmla="*/ 0 w 264"/>
                <a:gd name="T35" fmla="*/ 438 h 446"/>
                <a:gd name="T36" fmla="*/ 0 w 264"/>
                <a:gd name="T3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6">
                  <a:moveTo>
                    <a:pt x="130" y="420"/>
                  </a:moveTo>
                  <a:cubicBezTo>
                    <a:pt x="189" y="420"/>
                    <a:pt x="237" y="369"/>
                    <a:pt x="237" y="282"/>
                  </a:cubicBezTo>
                  <a:cubicBezTo>
                    <a:pt x="237" y="197"/>
                    <a:pt x="194" y="144"/>
                    <a:pt x="132" y="144"/>
                  </a:cubicBezTo>
                  <a:cubicBezTo>
                    <a:pt x="77" y="144"/>
                    <a:pt x="24" y="184"/>
                    <a:pt x="24" y="282"/>
                  </a:cubicBezTo>
                  <a:cubicBezTo>
                    <a:pt x="24" y="352"/>
                    <a:pt x="59" y="420"/>
                    <a:pt x="130" y="420"/>
                  </a:cubicBezTo>
                  <a:moveTo>
                    <a:pt x="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5" y="177"/>
                    <a:pt x="23" y="189"/>
                    <a:pt x="23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50" y="118"/>
                    <a:pt x="133" y="118"/>
                  </a:cubicBezTo>
                  <a:cubicBezTo>
                    <a:pt x="215" y="118"/>
                    <a:pt x="264" y="185"/>
                    <a:pt x="264" y="282"/>
                  </a:cubicBezTo>
                  <a:cubicBezTo>
                    <a:pt x="264" y="381"/>
                    <a:pt x="208" y="446"/>
                    <a:pt x="129" y="446"/>
                  </a:cubicBezTo>
                  <a:cubicBezTo>
                    <a:pt x="52" y="446"/>
                    <a:pt x="24" y="375"/>
                    <a:pt x="24" y="375"/>
                  </a:cubicBezTo>
                  <a:cubicBezTo>
                    <a:pt x="23" y="375"/>
                    <a:pt x="23" y="375"/>
                    <a:pt x="23" y="375"/>
                  </a:cubicBezTo>
                  <a:cubicBezTo>
                    <a:pt x="23" y="375"/>
                    <a:pt x="25" y="386"/>
                    <a:pt x="25" y="402"/>
                  </a:cubicBezTo>
                  <a:cubicBezTo>
                    <a:pt x="25" y="438"/>
                    <a:pt x="25" y="438"/>
                    <a:pt x="25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F848F2-171D-0846-BE55-E7B8233F05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9663" y="1927226"/>
              <a:ext cx="533400" cy="844550"/>
            </a:xfrm>
            <a:custGeom>
              <a:avLst/>
              <a:gdLst>
                <a:gd name="T0" fmla="*/ 11 w 281"/>
                <a:gd name="T1" fmla="*/ 404 h 444"/>
                <a:gd name="T2" fmla="*/ 49 w 281"/>
                <a:gd name="T3" fmla="*/ 419 h 444"/>
                <a:gd name="T4" fmla="*/ 108 w 281"/>
                <a:gd name="T5" fmla="*/ 363 h 444"/>
                <a:gd name="T6" fmla="*/ 130 w 281"/>
                <a:gd name="T7" fmla="*/ 311 h 444"/>
                <a:gd name="T8" fmla="*/ 5 w 281"/>
                <a:gd name="T9" fmla="*/ 0 h 444"/>
                <a:gd name="T10" fmla="*/ 32 w 281"/>
                <a:gd name="T11" fmla="*/ 0 h 444"/>
                <a:gd name="T12" fmla="*/ 132 w 281"/>
                <a:gd name="T13" fmla="*/ 250 h 444"/>
                <a:gd name="T14" fmla="*/ 143 w 281"/>
                <a:gd name="T15" fmla="*/ 279 h 444"/>
                <a:gd name="T16" fmla="*/ 144 w 281"/>
                <a:gd name="T17" fmla="*/ 279 h 444"/>
                <a:gd name="T18" fmla="*/ 154 w 281"/>
                <a:gd name="T19" fmla="*/ 250 h 444"/>
                <a:gd name="T20" fmla="*/ 254 w 281"/>
                <a:gd name="T21" fmla="*/ 0 h 444"/>
                <a:gd name="T22" fmla="*/ 281 w 281"/>
                <a:gd name="T23" fmla="*/ 0 h 444"/>
                <a:gd name="T24" fmla="*/ 126 w 281"/>
                <a:gd name="T25" fmla="*/ 386 h 444"/>
                <a:gd name="T26" fmla="*/ 49 w 281"/>
                <a:gd name="T27" fmla="*/ 444 h 444"/>
                <a:gd name="T28" fmla="*/ 0 w 281"/>
                <a:gd name="T29" fmla="*/ 427 h 444"/>
                <a:gd name="T30" fmla="*/ 11 w 281"/>
                <a:gd name="T31" fmla="*/ 40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1" h="444">
                  <a:moveTo>
                    <a:pt x="11" y="404"/>
                  </a:moveTo>
                  <a:cubicBezTo>
                    <a:pt x="11" y="404"/>
                    <a:pt x="28" y="419"/>
                    <a:pt x="49" y="419"/>
                  </a:cubicBezTo>
                  <a:cubicBezTo>
                    <a:pt x="78" y="419"/>
                    <a:pt x="96" y="392"/>
                    <a:pt x="108" y="363"/>
                  </a:cubicBezTo>
                  <a:cubicBezTo>
                    <a:pt x="130" y="311"/>
                    <a:pt x="130" y="311"/>
                    <a:pt x="130" y="3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38" y="265"/>
                    <a:pt x="143" y="279"/>
                    <a:pt x="143" y="279"/>
                  </a:cubicBezTo>
                  <a:cubicBezTo>
                    <a:pt x="144" y="279"/>
                    <a:pt x="144" y="279"/>
                    <a:pt x="144" y="279"/>
                  </a:cubicBezTo>
                  <a:cubicBezTo>
                    <a:pt x="144" y="279"/>
                    <a:pt x="148" y="265"/>
                    <a:pt x="154" y="25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126" y="386"/>
                    <a:pt x="126" y="386"/>
                    <a:pt x="126" y="386"/>
                  </a:cubicBezTo>
                  <a:cubicBezTo>
                    <a:pt x="112" y="419"/>
                    <a:pt x="87" y="444"/>
                    <a:pt x="49" y="444"/>
                  </a:cubicBezTo>
                  <a:cubicBezTo>
                    <a:pt x="20" y="444"/>
                    <a:pt x="0" y="427"/>
                    <a:pt x="0" y="427"/>
                  </a:cubicBezTo>
                  <a:lnTo>
                    <a:pt x="11" y="4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C62E18E-B580-F542-8378-C894CADF6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01038" y="1906588"/>
              <a:ext cx="431800" cy="631825"/>
            </a:xfrm>
            <a:custGeom>
              <a:avLst/>
              <a:gdLst>
                <a:gd name="T0" fmla="*/ 29 w 227"/>
                <a:gd name="T1" fmla="*/ 242 h 332"/>
                <a:gd name="T2" fmla="*/ 117 w 227"/>
                <a:gd name="T3" fmla="*/ 279 h 332"/>
                <a:gd name="T4" fmla="*/ 167 w 227"/>
                <a:gd name="T5" fmla="*/ 240 h 332"/>
                <a:gd name="T6" fmla="*/ 10 w 227"/>
                <a:gd name="T7" fmla="*/ 90 h 332"/>
                <a:gd name="T8" fmla="*/ 121 w 227"/>
                <a:gd name="T9" fmla="*/ 0 h 332"/>
                <a:gd name="T10" fmla="*/ 220 w 227"/>
                <a:gd name="T11" fmla="*/ 35 h 332"/>
                <a:gd name="T12" fmla="*/ 196 w 227"/>
                <a:gd name="T13" fmla="*/ 81 h 332"/>
                <a:gd name="T14" fmla="*/ 120 w 227"/>
                <a:gd name="T15" fmla="*/ 53 h 332"/>
                <a:gd name="T16" fmla="*/ 70 w 227"/>
                <a:gd name="T17" fmla="*/ 91 h 332"/>
                <a:gd name="T18" fmla="*/ 227 w 227"/>
                <a:gd name="T19" fmla="*/ 240 h 332"/>
                <a:gd name="T20" fmla="*/ 117 w 227"/>
                <a:gd name="T21" fmla="*/ 332 h 332"/>
                <a:gd name="T22" fmla="*/ 0 w 227"/>
                <a:gd name="T23" fmla="*/ 285 h 332"/>
                <a:gd name="T24" fmla="*/ 29 w 227"/>
                <a:gd name="T25" fmla="*/ 24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32">
                  <a:moveTo>
                    <a:pt x="29" y="242"/>
                  </a:moveTo>
                  <a:cubicBezTo>
                    <a:pt x="29" y="242"/>
                    <a:pt x="63" y="279"/>
                    <a:pt x="117" y="279"/>
                  </a:cubicBezTo>
                  <a:cubicBezTo>
                    <a:pt x="142" y="279"/>
                    <a:pt x="167" y="265"/>
                    <a:pt x="167" y="240"/>
                  </a:cubicBezTo>
                  <a:cubicBezTo>
                    <a:pt x="167" y="181"/>
                    <a:pt x="10" y="193"/>
                    <a:pt x="10" y="90"/>
                  </a:cubicBezTo>
                  <a:cubicBezTo>
                    <a:pt x="10" y="33"/>
                    <a:pt x="60" y="0"/>
                    <a:pt x="121" y="0"/>
                  </a:cubicBezTo>
                  <a:cubicBezTo>
                    <a:pt x="188" y="0"/>
                    <a:pt x="220" y="35"/>
                    <a:pt x="220" y="35"/>
                  </a:cubicBezTo>
                  <a:cubicBezTo>
                    <a:pt x="196" y="81"/>
                    <a:pt x="196" y="81"/>
                    <a:pt x="196" y="81"/>
                  </a:cubicBezTo>
                  <a:cubicBezTo>
                    <a:pt x="196" y="81"/>
                    <a:pt x="169" y="53"/>
                    <a:pt x="120" y="53"/>
                  </a:cubicBezTo>
                  <a:cubicBezTo>
                    <a:pt x="95" y="53"/>
                    <a:pt x="70" y="64"/>
                    <a:pt x="70" y="91"/>
                  </a:cubicBezTo>
                  <a:cubicBezTo>
                    <a:pt x="70" y="148"/>
                    <a:pt x="227" y="136"/>
                    <a:pt x="227" y="240"/>
                  </a:cubicBezTo>
                  <a:cubicBezTo>
                    <a:pt x="227" y="292"/>
                    <a:pt x="184" y="332"/>
                    <a:pt x="117" y="332"/>
                  </a:cubicBezTo>
                  <a:cubicBezTo>
                    <a:pt x="42" y="332"/>
                    <a:pt x="0" y="285"/>
                    <a:pt x="0" y="285"/>
                  </a:cubicBezTo>
                  <a:lnTo>
                    <a:pt x="29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9A01FC3-AC97-914C-8DBD-BF17DA41BC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74113" y="1906588"/>
              <a:ext cx="542925" cy="631825"/>
            </a:xfrm>
            <a:custGeom>
              <a:avLst/>
              <a:gdLst>
                <a:gd name="T0" fmla="*/ 164 w 286"/>
                <a:gd name="T1" fmla="*/ 0 h 332"/>
                <a:gd name="T2" fmla="*/ 279 w 286"/>
                <a:gd name="T3" fmla="*/ 46 h 332"/>
                <a:gd name="T4" fmla="*/ 251 w 286"/>
                <a:gd name="T5" fmla="*/ 89 h 332"/>
                <a:gd name="T6" fmla="*/ 166 w 286"/>
                <a:gd name="T7" fmla="*/ 53 h 332"/>
                <a:gd name="T8" fmla="*/ 60 w 286"/>
                <a:gd name="T9" fmla="*/ 165 h 332"/>
                <a:gd name="T10" fmla="*/ 168 w 286"/>
                <a:gd name="T11" fmla="*/ 279 h 332"/>
                <a:gd name="T12" fmla="*/ 263 w 286"/>
                <a:gd name="T13" fmla="*/ 237 h 332"/>
                <a:gd name="T14" fmla="*/ 286 w 286"/>
                <a:gd name="T15" fmla="*/ 281 h 332"/>
                <a:gd name="T16" fmla="*/ 164 w 286"/>
                <a:gd name="T17" fmla="*/ 332 h 332"/>
                <a:gd name="T18" fmla="*/ 0 w 286"/>
                <a:gd name="T19" fmla="*/ 166 h 332"/>
                <a:gd name="T20" fmla="*/ 164 w 286"/>
                <a:gd name="T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32">
                  <a:moveTo>
                    <a:pt x="164" y="0"/>
                  </a:moveTo>
                  <a:cubicBezTo>
                    <a:pt x="241" y="0"/>
                    <a:pt x="279" y="46"/>
                    <a:pt x="279" y="46"/>
                  </a:cubicBezTo>
                  <a:cubicBezTo>
                    <a:pt x="251" y="89"/>
                    <a:pt x="251" y="89"/>
                    <a:pt x="251" y="89"/>
                  </a:cubicBezTo>
                  <a:cubicBezTo>
                    <a:pt x="251" y="89"/>
                    <a:pt x="218" y="53"/>
                    <a:pt x="166" y="53"/>
                  </a:cubicBezTo>
                  <a:cubicBezTo>
                    <a:pt x="105" y="53"/>
                    <a:pt x="60" y="100"/>
                    <a:pt x="60" y="165"/>
                  </a:cubicBezTo>
                  <a:cubicBezTo>
                    <a:pt x="60" y="230"/>
                    <a:pt x="105" y="279"/>
                    <a:pt x="168" y="279"/>
                  </a:cubicBezTo>
                  <a:cubicBezTo>
                    <a:pt x="225" y="279"/>
                    <a:pt x="263" y="237"/>
                    <a:pt x="263" y="237"/>
                  </a:cubicBezTo>
                  <a:cubicBezTo>
                    <a:pt x="286" y="281"/>
                    <a:pt x="286" y="281"/>
                    <a:pt x="286" y="281"/>
                  </a:cubicBezTo>
                  <a:cubicBezTo>
                    <a:pt x="286" y="281"/>
                    <a:pt x="244" y="332"/>
                    <a:pt x="164" y="332"/>
                  </a:cubicBezTo>
                  <a:cubicBezTo>
                    <a:pt x="68" y="332"/>
                    <a:pt x="0" y="261"/>
                    <a:pt x="0" y="166"/>
                  </a:cubicBezTo>
                  <a:cubicBezTo>
                    <a:pt x="0" y="72"/>
                    <a:pt x="68" y="0"/>
                    <a:pt x="1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65B7BBA-0472-6146-96FF-6A096FAC06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88476" y="1682751"/>
              <a:ext cx="114300" cy="839788"/>
            </a:xfrm>
            <a:custGeom>
              <a:avLst/>
              <a:gdLst>
                <a:gd name="T0" fmla="*/ 1 w 72"/>
                <a:gd name="T1" fmla="*/ 150 h 529"/>
                <a:gd name="T2" fmla="*/ 72 w 72"/>
                <a:gd name="T3" fmla="*/ 150 h 529"/>
                <a:gd name="T4" fmla="*/ 72 w 72"/>
                <a:gd name="T5" fmla="*/ 529 h 529"/>
                <a:gd name="T6" fmla="*/ 1 w 72"/>
                <a:gd name="T7" fmla="*/ 529 h 529"/>
                <a:gd name="T8" fmla="*/ 1 w 72"/>
                <a:gd name="T9" fmla="*/ 150 h 529"/>
                <a:gd name="T10" fmla="*/ 0 w 72"/>
                <a:gd name="T11" fmla="*/ 0 h 529"/>
                <a:gd name="T12" fmla="*/ 72 w 72"/>
                <a:gd name="T13" fmla="*/ 0 h 529"/>
                <a:gd name="T14" fmla="*/ 72 w 72"/>
                <a:gd name="T15" fmla="*/ 74 h 529"/>
                <a:gd name="T16" fmla="*/ 0 w 72"/>
                <a:gd name="T17" fmla="*/ 74 h 529"/>
                <a:gd name="T18" fmla="*/ 0 w 72"/>
                <a:gd name="T19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529">
                  <a:moveTo>
                    <a:pt x="1" y="150"/>
                  </a:moveTo>
                  <a:lnTo>
                    <a:pt x="72" y="150"/>
                  </a:lnTo>
                  <a:lnTo>
                    <a:pt x="72" y="529"/>
                  </a:lnTo>
                  <a:lnTo>
                    <a:pt x="1" y="529"/>
                  </a:lnTo>
                  <a:lnTo>
                    <a:pt x="1" y="150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33E1C73-D906-C24C-A550-A27CEBCD2B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93263" y="1906588"/>
              <a:ext cx="541338" cy="631825"/>
            </a:xfrm>
            <a:custGeom>
              <a:avLst/>
              <a:gdLst>
                <a:gd name="T0" fmla="*/ 225 w 285"/>
                <a:gd name="T1" fmla="*/ 129 h 332"/>
                <a:gd name="T2" fmla="*/ 151 w 285"/>
                <a:gd name="T3" fmla="*/ 48 h 332"/>
                <a:gd name="T4" fmla="*/ 62 w 285"/>
                <a:gd name="T5" fmla="*/ 129 h 332"/>
                <a:gd name="T6" fmla="*/ 225 w 285"/>
                <a:gd name="T7" fmla="*/ 129 h 332"/>
                <a:gd name="T8" fmla="*/ 153 w 285"/>
                <a:gd name="T9" fmla="*/ 0 h 332"/>
                <a:gd name="T10" fmla="*/ 285 w 285"/>
                <a:gd name="T11" fmla="*/ 148 h 332"/>
                <a:gd name="T12" fmla="*/ 283 w 285"/>
                <a:gd name="T13" fmla="*/ 175 h 332"/>
                <a:gd name="T14" fmla="*/ 60 w 285"/>
                <a:gd name="T15" fmla="*/ 175 h 332"/>
                <a:gd name="T16" fmla="*/ 165 w 285"/>
                <a:gd name="T17" fmla="*/ 279 h 332"/>
                <a:gd name="T18" fmla="*/ 256 w 285"/>
                <a:gd name="T19" fmla="*/ 242 h 332"/>
                <a:gd name="T20" fmla="*/ 280 w 285"/>
                <a:gd name="T21" fmla="*/ 287 h 332"/>
                <a:gd name="T22" fmla="*/ 162 w 285"/>
                <a:gd name="T23" fmla="*/ 332 h 332"/>
                <a:gd name="T24" fmla="*/ 0 w 285"/>
                <a:gd name="T25" fmla="*/ 166 h 332"/>
                <a:gd name="T26" fmla="*/ 153 w 285"/>
                <a:gd name="T2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332">
                  <a:moveTo>
                    <a:pt x="225" y="129"/>
                  </a:moveTo>
                  <a:cubicBezTo>
                    <a:pt x="223" y="75"/>
                    <a:pt x="191" y="48"/>
                    <a:pt x="151" y="48"/>
                  </a:cubicBezTo>
                  <a:cubicBezTo>
                    <a:pt x="107" y="48"/>
                    <a:pt x="70" y="77"/>
                    <a:pt x="62" y="129"/>
                  </a:cubicBezTo>
                  <a:lnTo>
                    <a:pt x="225" y="129"/>
                  </a:lnTo>
                  <a:close/>
                  <a:moveTo>
                    <a:pt x="153" y="0"/>
                  </a:moveTo>
                  <a:cubicBezTo>
                    <a:pt x="239" y="0"/>
                    <a:pt x="285" y="66"/>
                    <a:pt x="285" y="148"/>
                  </a:cubicBezTo>
                  <a:cubicBezTo>
                    <a:pt x="285" y="156"/>
                    <a:pt x="283" y="175"/>
                    <a:pt x="283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3" y="244"/>
                    <a:pt x="111" y="279"/>
                    <a:pt x="165" y="279"/>
                  </a:cubicBezTo>
                  <a:cubicBezTo>
                    <a:pt x="218" y="279"/>
                    <a:pt x="256" y="242"/>
                    <a:pt x="256" y="242"/>
                  </a:cubicBezTo>
                  <a:cubicBezTo>
                    <a:pt x="280" y="287"/>
                    <a:pt x="280" y="287"/>
                    <a:pt x="280" y="287"/>
                  </a:cubicBezTo>
                  <a:cubicBezTo>
                    <a:pt x="280" y="287"/>
                    <a:pt x="235" y="332"/>
                    <a:pt x="162" y="332"/>
                  </a:cubicBezTo>
                  <a:cubicBezTo>
                    <a:pt x="65" y="332"/>
                    <a:pt x="0" y="260"/>
                    <a:pt x="0" y="166"/>
                  </a:cubicBezTo>
                  <a:cubicBezTo>
                    <a:pt x="0" y="65"/>
                    <a:pt x="65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81D7A5B-4B98-EF45-885F-223D9D1222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9851" y="1906588"/>
              <a:ext cx="525463" cy="615950"/>
            </a:xfrm>
            <a:custGeom>
              <a:avLst/>
              <a:gdLst>
                <a:gd name="T0" fmla="*/ 0 w 277"/>
                <a:gd name="T1" fmla="*/ 8 h 324"/>
                <a:gd name="T2" fmla="*/ 57 w 277"/>
                <a:gd name="T3" fmla="*/ 8 h 324"/>
                <a:gd name="T4" fmla="*/ 57 w 277"/>
                <a:gd name="T5" fmla="*/ 50 h 324"/>
                <a:gd name="T6" fmla="*/ 56 w 277"/>
                <a:gd name="T7" fmla="*/ 73 h 324"/>
                <a:gd name="T8" fmla="*/ 57 w 277"/>
                <a:gd name="T9" fmla="*/ 73 h 324"/>
                <a:gd name="T10" fmla="*/ 172 w 277"/>
                <a:gd name="T11" fmla="*/ 0 h 324"/>
                <a:gd name="T12" fmla="*/ 277 w 277"/>
                <a:gd name="T13" fmla="*/ 122 h 324"/>
                <a:gd name="T14" fmla="*/ 277 w 277"/>
                <a:gd name="T15" fmla="*/ 324 h 324"/>
                <a:gd name="T16" fmla="*/ 218 w 277"/>
                <a:gd name="T17" fmla="*/ 324 h 324"/>
                <a:gd name="T18" fmla="*/ 218 w 277"/>
                <a:gd name="T19" fmla="*/ 135 h 324"/>
                <a:gd name="T20" fmla="*/ 160 w 277"/>
                <a:gd name="T21" fmla="*/ 56 h 324"/>
                <a:gd name="T22" fmla="*/ 63 w 277"/>
                <a:gd name="T23" fmla="*/ 133 h 324"/>
                <a:gd name="T24" fmla="*/ 59 w 277"/>
                <a:gd name="T25" fmla="*/ 176 h 324"/>
                <a:gd name="T26" fmla="*/ 59 w 277"/>
                <a:gd name="T27" fmla="*/ 324 h 324"/>
                <a:gd name="T28" fmla="*/ 0 w 277"/>
                <a:gd name="T29" fmla="*/ 324 h 324"/>
                <a:gd name="T30" fmla="*/ 0 w 277"/>
                <a:gd name="T31" fmla="*/ 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324">
                  <a:moveTo>
                    <a:pt x="0" y="8"/>
                  </a:moveTo>
                  <a:cubicBezTo>
                    <a:pt x="57" y="8"/>
                    <a:pt x="57" y="8"/>
                    <a:pt x="57" y="8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62"/>
                    <a:pt x="56" y="73"/>
                    <a:pt x="56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69" y="45"/>
                    <a:pt x="105" y="0"/>
                    <a:pt x="172" y="0"/>
                  </a:cubicBezTo>
                  <a:cubicBezTo>
                    <a:pt x="244" y="0"/>
                    <a:pt x="277" y="41"/>
                    <a:pt x="277" y="122"/>
                  </a:cubicBezTo>
                  <a:cubicBezTo>
                    <a:pt x="277" y="324"/>
                    <a:pt x="277" y="324"/>
                    <a:pt x="277" y="324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8" y="91"/>
                    <a:pt x="209" y="56"/>
                    <a:pt x="160" y="56"/>
                  </a:cubicBezTo>
                  <a:cubicBezTo>
                    <a:pt x="114" y="56"/>
                    <a:pt x="76" y="88"/>
                    <a:pt x="63" y="133"/>
                  </a:cubicBezTo>
                  <a:cubicBezTo>
                    <a:pt x="60" y="146"/>
                    <a:pt x="59" y="160"/>
                    <a:pt x="59" y="176"/>
                  </a:cubicBezTo>
                  <a:cubicBezTo>
                    <a:pt x="59" y="324"/>
                    <a:pt x="59" y="324"/>
                    <a:pt x="59" y="324"/>
                  </a:cubicBezTo>
                  <a:cubicBezTo>
                    <a:pt x="0" y="324"/>
                    <a:pt x="0" y="324"/>
                    <a:pt x="0" y="324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80D0D72-ADBC-2346-8A1E-DECCBFD637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9451" y="1906588"/>
              <a:ext cx="542925" cy="631825"/>
            </a:xfrm>
            <a:custGeom>
              <a:avLst/>
              <a:gdLst>
                <a:gd name="T0" fmla="*/ 164 w 286"/>
                <a:gd name="T1" fmla="*/ 0 h 332"/>
                <a:gd name="T2" fmla="*/ 279 w 286"/>
                <a:gd name="T3" fmla="*/ 46 h 332"/>
                <a:gd name="T4" fmla="*/ 251 w 286"/>
                <a:gd name="T5" fmla="*/ 89 h 332"/>
                <a:gd name="T6" fmla="*/ 166 w 286"/>
                <a:gd name="T7" fmla="*/ 53 h 332"/>
                <a:gd name="T8" fmla="*/ 60 w 286"/>
                <a:gd name="T9" fmla="*/ 165 h 332"/>
                <a:gd name="T10" fmla="*/ 168 w 286"/>
                <a:gd name="T11" fmla="*/ 279 h 332"/>
                <a:gd name="T12" fmla="*/ 263 w 286"/>
                <a:gd name="T13" fmla="*/ 237 h 332"/>
                <a:gd name="T14" fmla="*/ 286 w 286"/>
                <a:gd name="T15" fmla="*/ 281 h 332"/>
                <a:gd name="T16" fmla="*/ 164 w 286"/>
                <a:gd name="T17" fmla="*/ 332 h 332"/>
                <a:gd name="T18" fmla="*/ 0 w 286"/>
                <a:gd name="T19" fmla="*/ 166 h 332"/>
                <a:gd name="T20" fmla="*/ 164 w 286"/>
                <a:gd name="T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32">
                  <a:moveTo>
                    <a:pt x="164" y="0"/>
                  </a:moveTo>
                  <a:cubicBezTo>
                    <a:pt x="241" y="0"/>
                    <a:pt x="279" y="46"/>
                    <a:pt x="279" y="46"/>
                  </a:cubicBezTo>
                  <a:cubicBezTo>
                    <a:pt x="251" y="89"/>
                    <a:pt x="251" y="89"/>
                    <a:pt x="251" y="89"/>
                  </a:cubicBezTo>
                  <a:cubicBezTo>
                    <a:pt x="251" y="89"/>
                    <a:pt x="218" y="53"/>
                    <a:pt x="166" y="53"/>
                  </a:cubicBezTo>
                  <a:cubicBezTo>
                    <a:pt x="105" y="53"/>
                    <a:pt x="60" y="100"/>
                    <a:pt x="60" y="165"/>
                  </a:cubicBezTo>
                  <a:cubicBezTo>
                    <a:pt x="60" y="230"/>
                    <a:pt x="105" y="279"/>
                    <a:pt x="168" y="279"/>
                  </a:cubicBezTo>
                  <a:cubicBezTo>
                    <a:pt x="225" y="279"/>
                    <a:pt x="263" y="237"/>
                    <a:pt x="263" y="237"/>
                  </a:cubicBezTo>
                  <a:cubicBezTo>
                    <a:pt x="286" y="281"/>
                    <a:pt x="286" y="281"/>
                    <a:pt x="286" y="281"/>
                  </a:cubicBezTo>
                  <a:cubicBezTo>
                    <a:pt x="286" y="281"/>
                    <a:pt x="244" y="332"/>
                    <a:pt x="164" y="332"/>
                  </a:cubicBezTo>
                  <a:cubicBezTo>
                    <a:pt x="68" y="332"/>
                    <a:pt x="0" y="261"/>
                    <a:pt x="0" y="166"/>
                  </a:cubicBezTo>
                  <a:cubicBezTo>
                    <a:pt x="0" y="72"/>
                    <a:pt x="68" y="0"/>
                    <a:pt x="1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C012A48-104A-1343-B719-1C5763A293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09363" y="1906588"/>
              <a:ext cx="541338" cy="631825"/>
            </a:xfrm>
            <a:custGeom>
              <a:avLst/>
              <a:gdLst>
                <a:gd name="T0" fmla="*/ 225 w 285"/>
                <a:gd name="T1" fmla="*/ 129 h 332"/>
                <a:gd name="T2" fmla="*/ 152 w 285"/>
                <a:gd name="T3" fmla="*/ 48 h 332"/>
                <a:gd name="T4" fmla="*/ 62 w 285"/>
                <a:gd name="T5" fmla="*/ 129 h 332"/>
                <a:gd name="T6" fmla="*/ 225 w 285"/>
                <a:gd name="T7" fmla="*/ 129 h 332"/>
                <a:gd name="T8" fmla="*/ 153 w 285"/>
                <a:gd name="T9" fmla="*/ 0 h 332"/>
                <a:gd name="T10" fmla="*/ 285 w 285"/>
                <a:gd name="T11" fmla="*/ 148 h 332"/>
                <a:gd name="T12" fmla="*/ 284 w 285"/>
                <a:gd name="T13" fmla="*/ 175 h 332"/>
                <a:gd name="T14" fmla="*/ 60 w 285"/>
                <a:gd name="T15" fmla="*/ 175 h 332"/>
                <a:gd name="T16" fmla="*/ 166 w 285"/>
                <a:gd name="T17" fmla="*/ 279 h 332"/>
                <a:gd name="T18" fmla="*/ 256 w 285"/>
                <a:gd name="T19" fmla="*/ 242 h 332"/>
                <a:gd name="T20" fmla="*/ 281 w 285"/>
                <a:gd name="T21" fmla="*/ 287 h 332"/>
                <a:gd name="T22" fmla="*/ 162 w 285"/>
                <a:gd name="T23" fmla="*/ 332 h 332"/>
                <a:gd name="T24" fmla="*/ 0 w 285"/>
                <a:gd name="T25" fmla="*/ 166 h 332"/>
                <a:gd name="T26" fmla="*/ 153 w 285"/>
                <a:gd name="T2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332">
                  <a:moveTo>
                    <a:pt x="225" y="129"/>
                  </a:moveTo>
                  <a:cubicBezTo>
                    <a:pt x="224" y="75"/>
                    <a:pt x="191" y="48"/>
                    <a:pt x="152" y="48"/>
                  </a:cubicBezTo>
                  <a:cubicBezTo>
                    <a:pt x="107" y="48"/>
                    <a:pt x="71" y="77"/>
                    <a:pt x="62" y="129"/>
                  </a:cubicBezTo>
                  <a:lnTo>
                    <a:pt x="225" y="129"/>
                  </a:lnTo>
                  <a:close/>
                  <a:moveTo>
                    <a:pt x="153" y="0"/>
                  </a:moveTo>
                  <a:cubicBezTo>
                    <a:pt x="239" y="0"/>
                    <a:pt x="285" y="66"/>
                    <a:pt x="285" y="148"/>
                  </a:cubicBezTo>
                  <a:cubicBezTo>
                    <a:pt x="285" y="156"/>
                    <a:pt x="284" y="175"/>
                    <a:pt x="284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3" y="244"/>
                    <a:pt x="111" y="279"/>
                    <a:pt x="166" y="279"/>
                  </a:cubicBezTo>
                  <a:cubicBezTo>
                    <a:pt x="218" y="279"/>
                    <a:pt x="256" y="242"/>
                    <a:pt x="256" y="242"/>
                  </a:cubicBezTo>
                  <a:cubicBezTo>
                    <a:pt x="281" y="287"/>
                    <a:pt x="281" y="287"/>
                    <a:pt x="281" y="287"/>
                  </a:cubicBezTo>
                  <a:cubicBezTo>
                    <a:pt x="281" y="287"/>
                    <a:pt x="235" y="332"/>
                    <a:pt x="162" y="332"/>
                  </a:cubicBezTo>
                  <a:cubicBezTo>
                    <a:pt x="66" y="332"/>
                    <a:pt x="0" y="260"/>
                    <a:pt x="0" y="166"/>
                  </a:cubicBezTo>
                  <a:cubicBezTo>
                    <a:pt x="0" y="65"/>
                    <a:pt x="66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DE88ED-4F2C-7F48-9A84-74D66ADA9F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044363" y="2401888"/>
              <a:ext cx="117475" cy="1206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8F0C26E-B57F-2146-8076-293E03AE36F8}"/>
              </a:ext>
            </a:extLst>
          </p:cNvPr>
          <p:cNvGrpSpPr/>
          <p:nvPr/>
        </p:nvGrpSpPr>
        <p:grpSpPr>
          <a:xfrm rot="5400000">
            <a:off x="3313584" y="-1111608"/>
            <a:ext cx="230832" cy="3501854"/>
            <a:chOff x="0" y="1980381"/>
            <a:chExt cx="230832" cy="350185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7DE900-8C7D-184D-BA94-B8A4C8D7388C}"/>
                </a:ext>
              </a:extLst>
            </p:cNvPr>
            <p:cNvSpPr txBox="1"/>
            <p:nvPr userDrawn="1"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512ABB3-7D15-1343-BB70-02FF5DBD1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1980381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AA24C85-47A3-8249-9FD2-5BB3AF6F10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5008716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5802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57E4B-D99C-0546-B0D6-60B09DF5AD5D}"/>
              </a:ext>
            </a:extLst>
          </p:cNvPr>
          <p:cNvSpPr txBox="1"/>
          <p:nvPr/>
        </p:nvSpPr>
        <p:spPr bwMode="gray">
          <a:xfrm>
            <a:off x="5775716" y="8649920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6C5AF65D-6854-49AF-ABC5-48B5BA0EA842}" type="slidenum">
              <a:rPr lang="en-US" sz="800" smtClean="0">
                <a:solidFill>
                  <a:schemeClr val="tx1"/>
                </a:solidFill>
              </a:rPr>
              <a:pPr lvl="0" algn="r"/>
              <a:t>‹nr.›</a:t>
            </a:fld>
            <a:endParaRPr lang="en-US" sz="80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3DCC1F-D640-E543-BA0D-F79BE72D30D1}"/>
              </a:ext>
            </a:extLst>
          </p:cNvPr>
          <p:cNvGrpSpPr/>
          <p:nvPr/>
        </p:nvGrpSpPr>
        <p:grpSpPr>
          <a:xfrm>
            <a:off x="685800" y="8594095"/>
            <a:ext cx="1579562" cy="304766"/>
            <a:chOff x="769938" y="419101"/>
            <a:chExt cx="12193588" cy="2352675"/>
          </a:xfrm>
          <a:solidFill>
            <a:schemeClr val="accent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933A1D0-8F08-C244-B4C2-4467C483F2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6276" y="419101"/>
              <a:ext cx="858838" cy="889000"/>
            </a:xfrm>
            <a:custGeom>
              <a:avLst/>
              <a:gdLst>
                <a:gd name="T0" fmla="*/ 452 w 452"/>
                <a:gd name="T1" fmla="*/ 467 h 467"/>
                <a:gd name="T2" fmla="*/ 452 w 452"/>
                <a:gd name="T3" fmla="*/ 0 h 467"/>
                <a:gd name="T4" fmla="*/ 0 w 452"/>
                <a:gd name="T5" fmla="*/ 0 h 467"/>
                <a:gd name="T6" fmla="*/ 452 w 452"/>
                <a:gd name="T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452" y="467"/>
                  </a:moveTo>
                  <a:cubicBezTo>
                    <a:pt x="452" y="0"/>
                    <a:pt x="452" y="0"/>
                    <a:pt x="4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3" y="37"/>
                    <a:pt x="416" y="227"/>
                    <a:pt x="452" y="4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5373322-FD7E-4948-BFD5-9EB65E9A5F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9938" y="419101"/>
              <a:ext cx="858838" cy="889000"/>
            </a:xfrm>
            <a:custGeom>
              <a:avLst/>
              <a:gdLst>
                <a:gd name="T0" fmla="*/ 452 w 452"/>
                <a:gd name="T1" fmla="*/ 0 h 467"/>
                <a:gd name="T2" fmla="*/ 0 w 452"/>
                <a:gd name="T3" fmla="*/ 0 h 467"/>
                <a:gd name="T4" fmla="*/ 0 w 452"/>
                <a:gd name="T5" fmla="*/ 467 h 467"/>
                <a:gd name="T6" fmla="*/ 452 w 452"/>
                <a:gd name="T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4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36" y="227"/>
                    <a:pt x="220" y="37"/>
                    <a:pt x="45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F180469-BF14-4442-8303-FACDB4718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9938" y="1635126"/>
              <a:ext cx="858838" cy="890588"/>
            </a:xfrm>
            <a:custGeom>
              <a:avLst/>
              <a:gdLst>
                <a:gd name="T0" fmla="*/ 0 w 452"/>
                <a:gd name="T1" fmla="*/ 0 h 467"/>
                <a:gd name="T2" fmla="*/ 0 w 452"/>
                <a:gd name="T3" fmla="*/ 467 h 467"/>
                <a:gd name="T4" fmla="*/ 452 w 452"/>
                <a:gd name="T5" fmla="*/ 467 h 467"/>
                <a:gd name="T6" fmla="*/ 0 w 452"/>
                <a:gd name="T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0" y="0"/>
                  </a:moveTo>
                  <a:cubicBezTo>
                    <a:pt x="0" y="467"/>
                    <a:pt x="0" y="467"/>
                    <a:pt x="0" y="467"/>
                  </a:cubicBezTo>
                  <a:cubicBezTo>
                    <a:pt x="452" y="467"/>
                    <a:pt x="452" y="467"/>
                    <a:pt x="452" y="467"/>
                  </a:cubicBezTo>
                  <a:cubicBezTo>
                    <a:pt x="220" y="430"/>
                    <a:pt x="36" y="24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B84F067-E9BC-7945-80BF-C8609D468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6276" y="1635126"/>
              <a:ext cx="858838" cy="890588"/>
            </a:xfrm>
            <a:custGeom>
              <a:avLst/>
              <a:gdLst>
                <a:gd name="T0" fmla="*/ 0 w 452"/>
                <a:gd name="T1" fmla="*/ 467 h 467"/>
                <a:gd name="T2" fmla="*/ 452 w 452"/>
                <a:gd name="T3" fmla="*/ 467 h 467"/>
                <a:gd name="T4" fmla="*/ 452 w 452"/>
                <a:gd name="T5" fmla="*/ 0 h 467"/>
                <a:gd name="T6" fmla="*/ 0 w 452"/>
                <a:gd name="T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0" y="467"/>
                  </a:moveTo>
                  <a:cubicBezTo>
                    <a:pt x="452" y="467"/>
                    <a:pt x="452" y="467"/>
                    <a:pt x="452" y="467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16" y="240"/>
                    <a:pt x="233" y="430"/>
                    <a:pt x="0" y="4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D37BB75-A422-1E49-BFCC-7242DE2DF2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6276" y="1265238"/>
              <a:ext cx="319088" cy="414338"/>
            </a:xfrm>
            <a:custGeom>
              <a:avLst/>
              <a:gdLst>
                <a:gd name="T0" fmla="*/ 201 w 201"/>
                <a:gd name="T1" fmla="*/ 166 h 261"/>
                <a:gd name="T2" fmla="*/ 91 w 201"/>
                <a:gd name="T3" fmla="*/ 166 h 261"/>
                <a:gd name="T4" fmla="*/ 91 w 201"/>
                <a:gd name="T5" fmla="*/ 94 h 261"/>
                <a:gd name="T6" fmla="*/ 201 w 201"/>
                <a:gd name="T7" fmla="*/ 94 h 261"/>
                <a:gd name="T8" fmla="*/ 201 w 201"/>
                <a:gd name="T9" fmla="*/ 0 h 261"/>
                <a:gd name="T10" fmla="*/ 0 w 201"/>
                <a:gd name="T11" fmla="*/ 0 h 261"/>
                <a:gd name="T12" fmla="*/ 0 w 201"/>
                <a:gd name="T13" fmla="*/ 261 h 261"/>
                <a:gd name="T14" fmla="*/ 201 w 201"/>
                <a:gd name="T15" fmla="*/ 261 h 261"/>
                <a:gd name="T16" fmla="*/ 201 w 201"/>
                <a:gd name="T17" fmla="*/ 16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261">
                  <a:moveTo>
                    <a:pt x="201" y="166"/>
                  </a:moveTo>
                  <a:lnTo>
                    <a:pt x="91" y="166"/>
                  </a:lnTo>
                  <a:lnTo>
                    <a:pt x="91" y="94"/>
                  </a:lnTo>
                  <a:lnTo>
                    <a:pt x="201" y="94"/>
                  </a:lnTo>
                  <a:lnTo>
                    <a:pt x="201" y="0"/>
                  </a:lnTo>
                  <a:lnTo>
                    <a:pt x="0" y="0"/>
                  </a:lnTo>
                  <a:lnTo>
                    <a:pt x="0" y="261"/>
                  </a:lnTo>
                  <a:lnTo>
                    <a:pt x="201" y="261"/>
                  </a:lnTo>
                  <a:lnTo>
                    <a:pt x="201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7D0303-8274-6C4D-A595-AB8906E146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08226" y="1031876"/>
              <a:ext cx="393700" cy="647700"/>
            </a:xfrm>
            <a:custGeom>
              <a:avLst/>
              <a:gdLst>
                <a:gd name="T0" fmla="*/ 163 w 248"/>
                <a:gd name="T1" fmla="*/ 313 h 408"/>
                <a:gd name="T2" fmla="*/ 93 w 248"/>
                <a:gd name="T3" fmla="*/ 313 h 408"/>
                <a:gd name="T4" fmla="*/ 93 w 248"/>
                <a:gd name="T5" fmla="*/ 241 h 408"/>
                <a:gd name="T6" fmla="*/ 163 w 248"/>
                <a:gd name="T7" fmla="*/ 241 h 408"/>
                <a:gd name="T8" fmla="*/ 163 w 248"/>
                <a:gd name="T9" fmla="*/ 313 h 408"/>
                <a:gd name="T10" fmla="*/ 0 w 248"/>
                <a:gd name="T11" fmla="*/ 0 h 408"/>
                <a:gd name="T12" fmla="*/ 0 w 248"/>
                <a:gd name="T13" fmla="*/ 408 h 408"/>
                <a:gd name="T14" fmla="*/ 248 w 248"/>
                <a:gd name="T15" fmla="*/ 408 h 408"/>
                <a:gd name="T16" fmla="*/ 248 w 248"/>
                <a:gd name="T17" fmla="*/ 147 h 408"/>
                <a:gd name="T18" fmla="*/ 93 w 248"/>
                <a:gd name="T19" fmla="*/ 147 h 408"/>
                <a:gd name="T20" fmla="*/ 93 w 248"/>
                <a:gd name="T21" fmla="*/ 0 h 408"/>
                <a:gd name="T22" fmla="*/ 0 w 248"/>
                <a:gd name="T2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408">
                  <a:moveTo>
                    <a:pt x="163" y="313"/>
                  </a:moveTo>
                  <a:lnTo>
                    <a:pt x="93" y="313"/>
                  </a:lnTo>
                  <a:lnTo>
                    <a:pt x="93" y="241"/>
                  </a:lnTo>
                  <a:lnTo>
                    <a:pt x="163" y="241"/>
                  </a:lnTo>
                  <a:lnTo>
                    <a:pt x="163" y="313"/>
                  </a:lnTo>
                  <a:close/>
                  <a:moveTo>
                    <a:pt x="0" y="0"/>
                  </a:moveTo>
                  <a:lnTo>
                    <a:pt x="0" y="408"/>
                  </a:lnTo>
                  <a:lnTo>
                    <a:pt x="248" y="408"/>
                  </a:lnTo>
                  <a:lnTo>
                    <a:pt x="248" y="147"/>
                  </a:lnTo>
                  <a:lnTo>
                    <a:pt x="93" y="147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74653AF-ED91-2F49-A5EC-D5E08D304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888" y="419101"/>
              <a:ext cx="384175" cy="2106613"/>
            </a:xfrm>
            <a:custGeom>
              <a:avLst/>
              <a:gdLst>
                <a:gd name="T0" fmla="*/ 177 w 242"/>
                <a:gd name="T1" fmla="*/ 0 h 1327"/>
                <a:gd name="T2" fmla="*/ 169 w 242"/>
                <a:gd name="T3" fmla="*/ 0 h 1327"/>
                <a:gd name="T4" fmla="*/ 169 w 242"/>
                <a:gd name="T5" fmla="*/ 533 h 1327"/>
                <a:gd name="T6" fmla="*/ 151 w 242"/>
                <a:gd name="T7" fmla="*/ 533 h 1327"/>
                <a:gd name="T8" fmla="*/ 151 w 242"/>
                <a:gd name="T9" fmla="*/ 699 h 1327"/>
                <a:gd name="T10" fmla="*/ 85 w 242"/>
                <a:gd name="T11" fmla="*/ 699 h 1327"/>
                <a:gd name="T12" fmla="*/ 85 w 242"/>
                <a:gd name="T13" fmla="*/ 533 h 1327"/>
                <a:gd name="T14" fmla="*/ 0 w 242"/>
                <a:gd name="T15" fmla="*/ 533 h 1327"/>
                <a:gd name="T16" fmla="*/ 0 w 242"/>
                <a:gd name="T17" fmla="*/ 794 h 1327"/>
                <a:gd name="T18" fmla="*/ 169 w 242"/>
                <a:gd name="T19" fmla="*/ 794 h 1327"/>
                <a:gd name="T20" fmla="*/ 169 w 242"/>
                <a:gd name="T21" fmla="*/ 1327 h 1327"/>
                <a:gd name="T22" fmla="*/ 177 w 242"/>
                <a:gd name="T23" fmla="*/ 1327 h 1327"/>
                <a:gd name="T24" fmla="*/ 177 w 242"/>
                <a:gd name="T25" fmla="*/ 794 h 1327"/>
                <a:gd name="T26" fmla="*/ 242 w 242"/>
                <a:gd name="T27" fmla="*/ 794 h 1327"/>
                <a:gd name="T28" fmla="*/ 242 w 242"/>
                <a:gd name="T29" fmla="*/ 533 h 1327"/>
                <a:gd name="T30" fmla="*/ 177 w 242"/>
                <a:gd name="T31" fmla="*/ 533 h 1327"/>
                <a:gd name="T32" fmla="*/ 177 w 242"/>
                <a:gd name="T33" fmla="*/ 0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2" h="1327">
                  <a:moveTo>
                    <a:pt x="177" y="0"/>
                  </a:moveTo>
                  <a:lnTo>
                    <a:pt x="169" y="0"/>
                  </a:lnTo>
                  <a:lnTo>
                    <a:pt x="169" y="533"/>
                  </a:lnTo>
                  <a:lnTo>
                    <a:pt x="151" y="533"/>
                  </a:lnTo>
                  <a:lnTo>
                    <a:pt x="151" y="699"/>
                  </a:lnTo>
                  <a:lnTo>
                    <a:pt x="85" y="699"/>
                  </a:lnTo>
                  <a:lnTo>
                    <a:pt x="85" y="533"/>
                  </a:lnTo>
                  <a:lnTo>
                    <a:pt x="0" y="533"/>
                  </a:lnTo>
                  <a:lnTo>
                    <a:pt x="0" y="794"/>
                  </a:lnTo>
                  <a:lnTo>
                    <a:pt x="169" y="794"/>
                  </a:lnTo>
                  <a:lnTo>
                    <a:pt x="169" y="1327"/>
                  </a:lnTo>
                  <a:lnTo>
                    <a:pt x="177" y="1327"/>
                  </a:lnTo>
                  <a:lnTo>
                    <a:pt x="177" y="794"/>
                  </a:lnTo>
                  <a:lnTo>
                    <a:pt x="242" y="794"/>
                  </a:lnTo>
                  <a:lnTo>
                    <a:pt x="242" y="533"/>
                  </a:lnTo>
                  <a:lnTo>
                    <a:pt x="177" y="53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E6B633-48C6-514F-9496-11FE8C1B30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09976" y="427038"/>
              <a:ext cx="49213" cy="8334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67892A6-E4CE-F04B-804B-04C8DDB979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0638" y="649288"/>
              <a:ext cx="481013" cy="611188"/>
            </a:xfrm>
            <a:custGeom>
              <a:avLst/>
              <a:gdLst>
                <a:gd name="T0" fmla="*/ 0 w 253"/>
                <a:gd name="T1" fmla="*/ 8 h 321"/>
                <a:gd name="T2" fmla="*/ 26 w 253"/>
                <a:gd name="T3" fmla="*/ 8 h 321"/>
                <a:gd name="T4" fmla="*/ 26 w 253"/>
                <a:gd name="T5" fmla="*/ 63 h 321"/>
                <a:gd name="T6" fmla="*/ 23 w 253"/>
                <a:gd name="T7" fmla="*/ 89 h 321"/>
                <a:gd name="T8" fmla="*/ 24 w 253"/>
                <a:gd name="T9" fmla="*/ 89 h 321"/>
                <a:gd name="T10" fmla="*/ 153 w 253"/>
                <a:gd name="T11" fmla="*/ 0 h 321"/>
                <a:gd name="T12" fmla="*/ 253 w 253"/>
                <a:gd name="T13" fmla="*/ 122 h 321"/>
                <a:gd name="T14" fmla="*/ 253 w 253"/>
                <a:gd name="T15" fmla="*/ 321 h 321"/>
                <a:gd name="T16" fmla="*/ 227 w 253"/>
                <a:gd name="T17" fmla="*/ 321 h 321"/>
                <a:gd name="T18" fmla="*/ 227 w 253"/>
                <a:gd name="T19" fmla="*/ 132 h 321"/>
                <a:gd name="T20" fmla="*/ 153 w 253"/>
                <a:gd name="T21" fmla="*/ 26 h 321"/>
                <a:gd name="T22" fmla="*/ 30 w 253"/>
                <a:gd name="T23" fmla="*/ 126 h 321"/>
                <a:gd name="T24" fmla="*/ 26 w 253"/>
                <a:gd name="T25" fmla="*/ 168 h 321"/>
                <a:gd name="T26" fmla="*/ 26 w 253"/>
                <a:gd name="T27" fmla="*/ 321 h 321"/>
                <a:gd name="T28" fmla="*/ 0 w 253"/>
                <a:gd name="T29" fmla="*/ 321 h 321"/>
                <a:gd name="T30" fmla="*/ 0 w 253"/>
                <a:gd name="T31" fmla="*/ 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3" h="321">
                  <a:moveTo>
                    <a:pt x="0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77"/>
                    <a:pt x="23" y="89"/>
                    <a:pt x="23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35" y="59"/>
                    <a:pt x="77" y="0"/>
                    <a:pt x="153" y="0"/>
                  </a:cubicBezTo>
                  <a:cubicBezTo>
                    <a:pt x="231" y="0"/>
                    <a:pt x="253" y="49"/>
                    <a:pt x="253" y="122"/>
                  </a:cubicBezTo>
                  <a:cubicBezTo>
                    <a:pt x="253" y="321"/>
                    <a:pt x="253" y="321"/>
                    <a:pt x="253" y="321"/>
                  </a:cubicBezTo>
                  <a:cubicBezTo>
                    <a:pt x="227" y="321"/>
                    <a:pt x="227" y="321"/>
                    <a:pt x="227" y="321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27" y="77"/>
                    <a:pt x="220" y="26"/>
                    <a:pt x="153" y="26"/>
                  </a:cubicBezTo>
                  <a:cubicBezTo>
                    <a:pt x="96" y="26"/>
                    <a:pt x="46" y="67"/>
                    <a:pt x="30" y="126"/>
                  </a:cubicBezTo>
                  <a:cubicBezTo>
                    <a:pt x="27" y="139"/>
                    <a:pt x="26" y="153"/>
                    <a:pt x="26" y="168"/>
                  </a:cubicBezTo>
                  <a:cubicBezTo>
                    <a:pt x="26" y="321"/>
                    <a:pt x="26" y="321"/>
                    <a:pt x="26" y="321"/>
                  </a:cubicBezTo>
                  <a:cubicBezTo>
                    <a:pt x="0" y="321"/>
                    <a:pt x="0" y="321"/>
                    <a:pt x="0" y="321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42B72D-F298-5F41-8ABF-4DE435923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0551" y="652463"/>
              <a:ext cx="392113" cy="622300"/>
            </a:xfrm>
            <a:custGeom>
              <a:avLst/>
              <a:gdLst>
                <a:gd name="T0" fmla="*/ 16 w 206"/>
                <a:gd name="T1" fmla="*/ 262 h 327"/>
                <a:gd name="T2" fmla="*/ 110 w 206"/>
                <a:gd name="T3" fmla="*/ 302 h 327"/>
                <a:gd name="T4" fmla="*/ 179 w 206"/>
                <a:gd name="T5" fmla="*/ 243 h 327"/>
                <a:gd name="T6" fmla="*/ 13 w 206"/>
                <a:gd name="T7" fmla="*/ 84 h 327"/>
                <a:gd name="T8" fmla="*/ 110 w 206"/>
                <a:gd name="T9" fmla="*/ 0 h 327"/>
                <a:gd name="T10" fmla="*/ 199 w 206"/>
                <a:gd name="T11" fmla="*/ 33 h 327"/>
                <a:gd name="T12" fmla="*/ 184 w 206"/>
                <a:gd name="T13" fmla="*/ 55 h 327"/>
                <a:gd name="T14" fmla="*/ 108 w 206"/>
                <a:gd name="T15" fmla="*/ 25 h 327"/>
                <a:gd name="T16" fmla="*/ 40 w 206"/>
                <a:gd name="T17" fmla="*/ 82 h 327"/>
                <a:gd name="T18" fmla="*/ 206 w 206"/>
                <a:gd name="T19" fmla="*/ 243 h 327"/>
                <a:gd name="T20" fmla="*/ 109 w 206"/>
                <a:gd name="T21" fmla="*/ 327 h 327"/>
                <a:gd name="T22" fmla="*/ 0 w 206"/>
                <a:gd name="T23" fmla="*/ 282 h 327"/>
                <a:gd name="T24" fmla="*/ 16 w 206"/>
                <a:gd name="T25" fmla="*/ 26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327">
                  <a:moveTo>
                    <a:pt x="16" y="262"/>
                  </a:moveTo>
                  <a:cubicBezTo>
                    <a:pt x="16" y="262"/>
                    <a:pt x="50" y="302"/>
                    <a:pt x="110" y="302"/>
                  </a:cubicBezTo>
                  <a:cubicBezTo>
                    <a:pt x="147" y="302"/>
                    <a:pt x="179" y="281"/>
                    <a:pt x="179" y="243"/>
                  </a:cubicBezTo>
                  <a:cubicBezTo>
                    <a:pt x="179" y="163"/>
                    <a:pt x="13" y="186"/>
                    <a:pt x="13" y="84"/>
                  </a:cubicBezTo>
                  <a:cubicBezTo>
                    <a:pt x="13" y="28"/>
                    <a:pt x="58" y="0"/>
                    <a:pt x="110" y="0"/>
                  </a:cubicBezTo>
                  <a:cubicBezTo>
                    <a:pt x="171" y="0"/>
                    <a:pt x="199" y="33"/>
                    <a:pt x="199" y="33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5"/>
                    <a:pt x="159" y="25"/>
                    <a:pt x="108" y="25"/>
                  </a:cubicBezTo>
                  <a:cubicBezTo>
                    <a:pt x="73" y="25"/>
                    <a:pt x="40" y="41"/>
                    <a:pt x="40" y="82"/>
                  </a:cubicBezTo>
                  <a:cubicBezTo>
                    <a:pt x="40" y="163"/>
                    <a:pt x="206" y="139"/>
                    <a:pt x="206" y="243"/>
                  </a:cubicBezTo>
                  <a:cubicBezTo>
                    <a:pt x="206" y="293"/>
                    <a:pt x="165" y="327"/>
                    <a:pt x="109" y="327"/>
                  </a:cubicBezTo>
                  <a:cubicBezTo>
                    <a:pt x="36" y="327"/>
                    <a:pt x="0" y="282"/>
                    <a:pt x="0" y="282"/>
                  </a:cubicBezTo>
                  <a:lnTo>
                    <a:pt x="16" y="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D56FA2-4652-2941-B7A2-4EBBD97286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99026" y="649288"/>
              <a:ext cx="501650" cy="849313"/>
            </a:xfrm>
            <a:custGeom>
              <a:avLst/>
              <a:gdLst>
                <a:gd name="T0" fmla="*/ 130 w 264"/>
                <a:gd name="T1" fmla="*/ 303 h 446"/>
                <a:gd name="T2" fmla="*/ 238 w 264"/>
                <a:gd name="T3" fmla="*/ 164 h 446"/>
                <a:gd name="T4" fmla="*/ 132 w 264"/>
                <a:gd name="T5" fmla="*/ 26 h 446"/>
                <a:gd name="T6" fmla="*/ 25 w 264"/>
                <a:gd name="T7" fmla="*/ 165 h 446"/>
                <a:gd name="T8" fmla="*/ 130 w 264"/>
                <a:gd name="T9" fmla="*/ 303 h 446"/>
                <a:gd name="T10" fmla="*/ 0 w 264"/>
                <a:gd name="T11" fmla="*/ 8 h 446"/>
                <a:gd name="T12" fmla="*/ 25 w 264"/>
                <a:gd name="T13" fmla="*/ 8 h 446"/>
                <a:gd name="T14" fmla="*/ 25 w 264"/>
                <a:gd name="T15" fmla="*/ 46 h 446"/>
                <a:gd name="T16" fmla="*/ 23 w 264"/>
                <a:gd name="T17" fmla="*/ 71 h 446"/>
                <a:gd name="T18" fmla="*/ 25 w 264"/>
                <a:gd name="T19" fmla="*/ 71 h 446"/>
                <a:gd name="T20" fmla="*/ 134 w 264"/>
                <a:gd name="T21" fmla="*/ 0 h 446"/>
                <a:gd name="T22" fmla="*/ 264 w 264"/>
                <a:gd name="T23" fmla="*/ 164 h 446"/>
                <a:gd name="T24" fmla="*/ 130 w 264"/>
                <a:gd name="T25" fmla="*/ 328 h 446"/>
                <a:gd name="T26" fmla="*/ 24 w 264"/>
                <a:gd name="T27" fmla="*/ 257 h 446"/>
                <a:gd name="T28" fmla="*/ 23 w 264"/>
                <a:gd name="T29" fmla="*/ 257 h 446"/>
                <a:gd name="T30" fmla="*/ 25 w 264"/>
                <a:gd name="T31" fmla="*/ 285 h 446"/>
                <a:gd name="T32" fmla="*/ 25 w 264"/>
                <a:gd name="T33" fmla="*/ 446 h 446"/>
                <a:gd name="T34" fmla="*/ 0 w 264"/>
                <a:gd name="T35" fmla="*/ 446 h 446"/>
                <a:gd name="T36" fmla="*/ 0 w 264"/>
                <a:gd name="T37" fmla="*/ 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6">
                  <a:moveTo>
                    <a:pt x="130" y="303"/>
                  </a:moveTo>
                  <a:cubicBezTo>
                    <a:pt x="189" y="303"/>
                    <a:pt x="238" y="252"/>
                    <a:pt x="238" y="164"/>
                  </a:cubicBezTo>
                  <a:cubicBezTo>
                    <a:pt x="238" y="80"/>
                    <a:pt x="194" y="26"/>
                    <a:pt x="132" y="26"/>
                  </a:cubicBezTo>
                  <a:cubicBezTo>
                    <a:pt x="77" y="26"/>
                    <a:pt x="25" y="67"/>
                    <a:pt x="25" y="165"/>
                  </a:cubicBezTo>
                  <a:cubicBezTo>
                    <a:pt x="25" y="234"/>
                    <a:pt x="62" y="303"/>
                    <a:pt x="130" y="303"/>
                  </a:cubicBezTo>
                  <a:moveTo>
                    <a:pt x="0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60"/>
                    <a:pt x="23" y="71"/>
                    <a:pt x="23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49" y="0"/>
                    <a:pt x="134" y="0"/>
                  </a:cubicBezTo>
                  <a:cubicBezTo>
                    <a:pt x="215" y="0"/>
                    <a:pt x="264" y="67"/>
                    <a:pt x="264" y="164"/>
                  </a:cubicBezTo>
                  <a:cubicBezTo>
                    <a:pt x="264" y="264"/>
                    <a:pt x="208" y="328"/>
                    <a:pt x="130" y="328"/>
                  </a:cubicBezTo>
                  <a:cubicBezTo>
                    <a:pt x="51" y="328"/>
                    <a:pt x="24" y="257"/>
                    <a:pt x="24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3" y="257"/>
                    <a:pt x="25" y="269"/>
                    <a:pt x="25" y="285"/>
                  </a:cubicBezTo>
                  <a:cubicBezTo>
                    <a:pt x="25" y="446"/>
                    <a:pt x="25" y="446"/>
                    <a:pt x="25" y="446"/>
                  </a:cubicBezTo>
                  <a:cubicBezTo>
                    <a:pt x="0" y="446"/>
                    <a:pt x="0" y="446"/>
                    <a:pt x="0" y="446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9688618-05E1-E24E-9428-C795EBF5DA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13388" y="427038"/>
              <a:ext cx="57150" cy="833438"/>
            </a:xfrm>
            <a:custGeom>
              <a:avLst/>
              <a:gdLst>
                <a:gd name="T0" fmla="*/ 3 w 36"/>
                <a:gd name="T1" fmla="*/ 525 h 525"/>
                <a:gd name="T2" fmla="*/ 34 w 36"/>
                <a:gd name="T3" fmla="*/ 525 h 525"/>
                <a:gd name="T4" fmla="*/ 34 w 36"/>
                <a:gd name="T5" fmla="*/ 150 h 525"/>
                <a:gd name="T6" fmla="*/ 3 w 36"/>
                <a:gd name="T7" fmla="*/ 150 h 525"/>
                <a:gd name="T8" fmla="*/ 3 w 36"/>
                <a:gd name="T9" fmla="*/ 525 h 525"/>
                <a:gd name="T10" fmla="*/ 0 w 36"/>
                <a:gd name="T11" fmla="*/ 55 h 525"/>
                <a:gd name="T12" fmla="*/ 36 w 36"/>
                <a:gd name="T13" fmla="*/ 55 h 525"/>
                <a:gd name="T14" fmla="*/ 36 w 36"/>
                <a:gd name="T15" fmla="*/ 0 h 525"/>
                <a:gd name="T16" fmla="*/ 0 w 36"/>
                <a:gd name="T17" fmla="*/ 0 h 525"/>
                <a:gd name="T18" fmla="*/ 0 w 36"/>
                <a:gd name="T19" fmla="*/ 5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25">
                  <a:moveTo>
                    <a:pt x="3" y="525"/>
                  </a:moveTo>
                  <a:lnTo>
                    <a:pt x="34" y="525"/>
                  </a:lnTo>
                  <a:lnTo>
                    <a:pt x="34" y="150"/>
                  </a:lnTo>
                  <a:lnTo>
                    <a:pt x="3" y="150"/>
                  </a:lnTo>
                  <a:lnTo>
                    <a:pt x="3" y="525"/>
                  </a:lnTo>
                  <a:close/>
                  <a:moveTo>
                    <a:pt x="0" y="55"/>
                  </a:moveTo>
                  <a:lnTo>
                    <a:pt x="36" y="55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63F89CA-44DD-1C46-B5CE-C46FB53226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6588" y="660401"/>
              <a:ext cx="263525" cy="600075"/>
            </a:xfrm>
            <a:custGeom>
              <a:avLst/>
              <a:gdLst>
                <a:gd name="T0" fmla="*/ 0 w 138"/>
                <a:gd name="T1" fmla="*/ 2 h 315"/>
                <a:gd name="T2" fmla="*/ 25 w 138"/>
                <a:gd name="T3" fmla="*/ 2 h 315"/>
                <a:gd name="T4" fmla="*/ 25 w 138"/>
                <a:gd name="T5" fmla="*/ 61 h 315"/>
                <a:gd name="T6" fmla="*/ 23 w 138"/>
                <a:gd name="T7" fmla="*/ 87 h 315"/>
                <a:gd name="T8" fmla="*/ 24 w 138"/>
                <a:gd name="T9" fmla="*/ 87 h 315"/>
                <a:gd name="T10" fmla="*/ 121 w 138"/>
                <a:gd name="T11" fmla="*/ 0 h 315"/>
                <a:gd name="T12" fmla="*/ 138 w 138"/>
                <a:gd name="T13" fmla="*/ 1 h 315"/>
                <a:gd name="T14" fmla="*/ 138 w 138"/>
                <a:gd name="T15" fmla="*/ 28 h 315"/>
                <a:gd name="T16" fmla="*/ 125 w 138"/>
                <a:gd name="T17" fmla="*/ 26 h 315"/>
                <a:gd name="T18" fmla="*/ 34 w 138"/>
                <a:gd name="T19" fmla="*/ 114 h 315"/>
                <a:gd name="T20" fmla="*/ 25 w 138"/>
                <a:gd name="T21" fmla="*/ 180 h 315"/>
                <a:gd name="T22" fmla="*/ 25 w 138"/>
                <a:gd name="T23" fmla="*/ 315 h 315"/>
                <a:gd name="T24" fmla="*/ 0 w 138"/>
                <a:gd name="T25" fmla="*/ 315 h 315"/>
                <a:gd name="T26" fmla="*/ 0 w 138"/>
                <a:gd name="T27" fmla="*/ 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15">
                  <a:moveTo>
                    <a:pt x="0" y="2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76"/>
                    <a:pt x="23" y="87"/>
                    <a:pt x="23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9" y="39"/>
                    <a:pt x="73" y="0"/>
                    <a:pt x="121" y="0"/>
                  </a:cubicBezTo>
                  <a:cubicBezTo>
                    <a:pt x="130" y="0"/>
                    <a:pt x="138" y="1"/>
                    <a:pt x="138" y="1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1" y="26"/>
                    <a:pt x="125" y="26"/>
                  </a:cubicBezTo>
                  <a:cubicBezTo>
                    <a:pt x="77" y="26"/>
                    <a:pt x="48" y="68"/>
                    <a:pt x="34" y="114"/>
                  </a:cubicBezTo>
                  <a:cubicBezTo>
                    <a:pt x="28" y="136"/>
                    <a:pt x="25" y="159"/>
                    <a:pt x="25" y="180"/>
                  </a:cubicBezTo>
                  <a:cubicBezTo>
                    <a:pt x="25" y="315"/>
                    <a:pt x="25" y="315"/>
                    <a:pt x="25" y="315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505CB8-FEEB-8245-A45F-FF7F866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91226" y="649288"/>
              <a:ext cx="514350" cy="625475"/>
            </a:xfrm>
            <a:custGeom>
              <a:avLst/>
              <a:gdLst>
                <a:gd name="T0" fmla="*/ 244 w 271"/>
                <a:gd name="T1" fmla="*/ 136 h 328"/>
                <a:gd name="T2" fmla="*/ 147 w 271"/>
                <a:gd name="T3" fmla="*/ 25 h 328"/>
                <a:gd name="T4" fmla="*/ 29 w 271"/>
                <a:gd name="T5" fmla="*/ 136 h 328"/>
                <a:gd name="T6" fmla="*/ 244 w 271"/>
                <a:gd name="T7" fmla="*/ 136 h 328"/>
                <a:gd name="T8" fmla="*/ 147 w 271"/>
                <a:gd name="T9" fmla="*/ 0 h 328"/>
                <a:gd name="T10" fmla="*/ 271 w 271"/>
                <a:gd name="T11" fmla="*/ 143 h 328"/>
                <a:gd name="T12" fmla="*/ 270 w 271"/>
                <a:gd name="T13" fmla="*/ 160 h 328"/>
                <a:gd name="T14" fmla="*/ 27 w 271"/>
                <a:gd name="T15" fmla="*/ 160 h 328"/>
                <a:gd name="T16" fmla="*/ 156 w 271"/>
                <a:gd name="T17" fmla="*/ 303 h 328"/>
                <a:gd name="T18" fmla="*/ 250 w 271"/>
                <a:gd name="T19" fmla="*/ 263 h 328"/>
                <a:gd name="T20" fmla="*/ 264 w 271"/>
                <a:gd name="T21" fmla="*/ 285 h 328"/>
                <a:gd name="T22" fmla="*/ 156 w 271"/>
                <a:gd name="T23" fmla="*/ 328 h 328"/>
                <a:gd name="T24" fmla="*/ 0 w 271"/>
                <a:gd name="T25" fmla="*/ 165 h 328"/>
                <a:gd name="T26" fmla="*/ 147 w 271"/>
                <a:gd name="T2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1" h="328">
                  <a:moveTo>
                    <a:pt x="244" y="136"/>
                  </a:moveTo>
                  <a:cubicBezTo>
                    <a:pt x="241" y="59"/>
                    <a:pt x="197" y="25"/>
                    <a:pt x="147" y="25"/>
                  </a:cubicBezTo>
                  <a:cubicBezTo>
                    <a:pt x="91" y="25"/>
                    <a:pt x="39" y="62"/>
                    <a:pt x="29" y="136"/>
                  </a:cubicBezTo>
                  <a:lnTo>
                    <a:pt x="244" y="136"/>
                  </a:lnTo>
                  <a:close/>
                  <a:moveTo>
                    <a:pt x="147" y="0"/>
                  </a:moveTo>
                  <a:cubicBezTo>
                    <a:pt x="230" y="0"/>
                    <a:pt x="271" y="67"/>
                    <a:pt x="271" y="143"/>
                  </a:cubicBezTo>
                  <a:cubicBezTo>
                    <a:pt x="271" y="150"/>
                    <a:pt x="270" y="160"/>
                    <a:pt x="270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51"/>
                    <a:pt x="86" y="303"/>
                    <a:pt x="156" y="303"/>
                  </a:cubicBezTo>
                  <a:cubicBezTo>
                    <a:pt x="214" y="303"/>
                    <a:pt x="250" y="263"/>
                    <a:pt x="250" y="263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4" y="285"/>
                    <a:pt x="222" y="328"/>
                    <a:pt x="156" y="328"/>
                  </a:cubicBezTo>
                  <a:cubicBezTo>
                    <a:pt x="71" y="328"/>
                    <a:pt x="0" y="264"/>
                    <a:pt x="0" y="165"/>
                  </a:cubicBezTo>
                  <a:cubicBezTo>
                    <a:pt x="0" y="59"/>
                    <a:pt x="70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4DB7442-FE50-DC4E-827B-A6F8C0948F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4951" y="427038"/>
              <a:ext cx="501650" cy="847725"/>
            </a:xfrm>
            <a:custGeom>
              <a:avLst/>
              <a:gdLst>
                <a:gd name="T0" fmla="*/ 132 w 264"/>
                <a:gd name="T1" fmla="*/ 420 h 445"/>
                <a:gd name="T2" fmla="*/ 239 w 264"/>
                <a:gd name="T3" fmla="*/ 281 h 445"/>
                <a:gd name="T4" fmla="*/ 134 w 264"/>
                <a:gd name="T5" fmla="*/ 143 h 445"/>
                <a:gd name="T6" fmla="*/ 26 w 264"/>
                <a:gd name="T7" fmla="*/ 281 h 445"/>
                <a:gd name="T8" fmla="*/ 132 w 264"/>
                <a:gd name="T9" fmla="*/ 420 h 445"/>
                <a:gd name="T10" fmla="*/ 135 w 264"/>
                <a:gd name="T11" fmla="*/ 117 h 445"/>
                <a:gd name="T12" fmla="*/ 240 w 264"/>
                <a:gd name="T13" fmla="*/ 188 h 445"/>
                <a:gd name="T14" fmla="*/ 241 w 264"/>
                <a:gd name="T15" fmla="*/ 188 h 445"/>
                <a:gd name="T16" fmla="*/ 239 w 264"/>
                <a:gd name="T17" fmla="*/ 162 h 445"/>
                <a:gd name="T18" fmla="*/ 239 w 264"/>
                <a:gd name="T19" fmla="*/ 0 h 445"/>
                <a:gd name="T20" fmla="*/ 264 w 264"/>
                <a:gd name="T21" fmla="*/ 0 h 445"/>
                <a:gd name="T22" fmla="*/ 264 w 264"/>
                <a:gd name="T23" fmla="*/ 438 h 445"/>
                <a:gd name="T24" fmla="*/ 239 w 264"/>
                <a:gd name="T25" fmla="*/ 438 h 445"/>
                <a:gd name="T26" fmla="*/ 239 w 264"/>
                <a:gd name="T27" fmla="*/ 398 h 445"/>
                <a:gd name="T28" fmla="*/ 241 w 264"/>
                <a:gd name="T29" fmla="*/ 374 h 445"/>
                <a:gd name="T30" fmla="*/ 240 w 264"/>
                <a:gd name="T31" fmla="*/ 374 h 445"/>
                <a:gd name="T32" fmla="*/ 131 w 264"/>
                <a:gd name="T33" fmla="*/ 445 h 445"/>
                <a:gd name="T34" fmla="*/ 0 w 264"/>
                <a:gd name="T35" fmla="*/ 281 h 445"/>
                <a:gd name="T36" fmla="*/ 135 w 264"/>
                <a:gd name="T37" fmla="*/ 117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5">
                  <a:moveTo>
                    <a:pt x="132" y="420"/>
                  </a:moveTo>
                  <a:cubicBezTo>
                    <a:pt x="187" y="420"/>
                    <a:pt x="239" y="379"/>
                    <a:pt x="239" y="281"/>
                  </a:cubicBezTo>
                  <a:cubicBezTo>
                    <a:pt x="239" y="211"/>
                    <a:pt x="205" y="143"/>
                    <a:pt x="134" y="143"/>
                  </a:cubicBezTo>
                  <a:cubicBezTo>
                    <a:pt x="75" y="143"/>
                    <a:pt x="26" y="194"/>
                    <a:pt x="26" y="281"/>
                  </a:cubicBezTo>
                  <a:cubicBezTo>
                    <a:pt x="26" y="366"/>
                    <a:pt x="70" y="420"/>
                    <a:pt x="132" y="420"/>
                  </a:cubicBezTo>
                  <a:moveTo>
                    <a:pt x="135" y="117"/>
                  </a:moveTo>
                  <a:cubicBezTo>
                    <a:pt x="212" y="117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188"/>
                    <a:pt x="239" y="177"/>
                    <a:pt x="239" y="162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438"/>
                    <a:pt x="264" y="438"/>
                    <a:pt x="264" y="438"/>
                  </a:cubicBezTo>
                  <a:cubicBezTo>
                    <a:pt x="239" y="438"/>
                    <a:pt x="239" y="438"/>
                    <a:pt x="239" y="438"/>
                  </a:cubicBezTo>
                  <a:cubicBezTo>
                    <a:pt x="239" y="398"/>
                    <a:pt x="239" y="398"/>
                    <a:pt x="239" y="398"/>
                  </a:cubicBezTo>
                  <a:cubicBezTo>
                    <a:pt x="239" y="384"/>
                    <a:pt x="241" y="374"/>
                    <a:pt x="241" y="374"/>
                  </a:cubicBezTo>
                  <a:cubicBezTo>
                    <a:pt x="240" y="374"/>
                    <a:pt x="240" y="374"/>
                    <a:pt x="240" y="374"/>
                  </a:cubicBezTo>
                  <a:cubicBezTo>
                    <a:pt x="240" y="374"/>
                    <a:pt x="214" y="445"/>
                    <a:pt x="131" y="445"/>
                  </a:cubicBezTo>
                  <a:cubicBezTo>
                    <a:pt x="49" y="445"/>
                    <a:pt x="0" y="378"/>
                    <a:pt x="0" y="281"/>
                  </a:cubicBezTo>
                  <a:cubicBezTo>
                    <a:pt x="0" y="182"/>
                    <a:pt x="56" y="117"/>
                    <a:pt x="135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9EA41B1-60CB-BD44-8712-69CF8EA15C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2851" y="427038"/>
              <a:ext cx="503238" cy="847725"/>
            </a:xfrm>
            <a:custGeom>
              <a:avLst/>
              <a:gdLst>
                <a:gd name="T0" fmla="*/ 130 w 265"/>
                <a:gd name="T1" fmla="*/ 420 h 445"/>
                <a:gd name="T2" fmla="*/ 238 w 265"/>
                <a:gd name="T3" fmla="*/ 281 h 445"/>
                <a:gd name="T4" fmla="*/ 133 w 265"/>
                <a:gd name="T5" fmla="*/ 143 h 445"/>
                <a:gd name="T6" fmla="*/ 25 w 265"/>
                <a:gd name="T7" fmla="*/ 282 h 445"/>
                <a:gd name="T8" fmla="*/ 130 w 265"/>
                <a:gd name="T9" fmla="*/ 420 h 445"/>
                <a:gd name="T10" fmla="*/ 0 w 265"/>
                <a:gd name="T11" fmla="*/ 0 h 445"/>
                <a:gd name="T12" fmla="*/ 26 w 265"/>
                <a:gd name="T13" fmla="*/ 0 h 445"/>
                <a:gd name="T14" fmla="*/ 26 w 265"/>
                <a:gd name="T15" fmla="*/ 163 h 445"/>
                <a:gd name="T16" fmla="*/ 23 w 265"/>
                <a:gd name="T17" fmla="*/ 188 h 445"/>
                <a:gd name="T18" fmla="*/ 24 w 265"/>
                <a:gd name="T19" fmla="*/ 188 h 445"/>
                <a:gd name="T20" fmla="*/ 134 w 265"/>
                <a:gd name="T21" fmla="*/ 117 h 445"/>
                <a:gd name="T22" fmla="*/ 265 w 265"/>
                <a:gd name="T23" fmla="*/ 281 h 445"/>
                <a:gd name="T24" fmla="*/ 129 w 265"/>
                <a:gd name="T25" fmla="*/ 445 h 445"/>
                <a:gd name="T26" fmla="*/ 24 w 265"/>
                <a:gd name="T27" fmla="*/ 374 h 445"/>
                <a:gd name="T28" fmla="*/ 23 w 265"/>
                <a:gd name="T29" fmla="*/ 374 h 445"/>
                <a:gd name="T30" fmla="*/ 26 w 265"/>
                <a:gd name="T31" fmla="*/ 402 h 445"/>
                <a:gd name="T32" fmla="*/ 26 w 265"/>
                <a:gd name="T33" fmla="*/ 438 h 445"/>
                <a:gd name="T34" fmla="*/ 0 w 265"/>
                <a:gd name="T35" fmla="*/ 438 h 445"/>
                <a:gd name="T36" fmla="*/ 0 w 265"/>
                <a:gd name="T3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445">
                  <a:moveTo>
                    <a:pt x="130" y="420"/>
                  </a:moveTo>
                  <a:cubicBezTo>
                    <a:pt x="190" y="420"/>
                    <a:pt x="238" y="369"/>
                    <a:pt x="238" y="281"/>
                  </a:cubicBezTo>
                  <a:cubicBezTo>
                    <a:pt x="238" y="197"/>
                    <a:pt x="194" y="143"/>
                    <a:pt x="133" y="143"/>
                  </a:cubicBezTo>
                  <a:cubicBezTo>
                    <a:pt x="77" y="143"/>
                    <a:pt x="25" y="184"/>
                    <a:pt x="25" y="282"/>
                  </a:cubicBezTo>
                  <a:cubicBezTo>
                    <a:pt x="25" y="351"/>
                    <a:pt x="59" y="420"/>
                    <a:pt x="130" y="420"/>
                  </a:cubicBezTo>
                  <a:moveTo>
                    <a:pt x="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6" y="177"/>
                    <a:pt x="23" y="188"/>
                    <a:pt x="2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8"/>
                    <a:pt x="50" y="117"/>
                    <a:pt x="134" y="117"/>
                  </a:cubicBezTo>
                  <a:cubicBezTo>
                    <a:pt x="215" y="117"/>
                    <a:pt x="265" y="185"/>
                    <a:pt x="265" y="281"/>
                  </a:cubicBezTo>
                  <a:cubicBezTo>
                    <a:pt x="265" y="381"/>
                    <a:pt x="208" y="445"/>
                    <a:pt x="129" y="445"/>
                  </a:cubicBezTo>
                  <a:cubicBezTo>
                    <a:pt x="53" y="445"/>
                    <a:pt x="24" y="374"/>
                    <a:pt x="24" y="374"/>
                  </a:cubicBezTo>
                  <a:cubicBezTo>
                    <a:pt x="23" y="374"/>
                    <a:pt x="23" y="374"/>
                    <a:pt x="23" y="374"/>
                  </a:cubicBezTo>
                  <a:cubicBezTo>
                    <a:pt x="23" y="374"/>
                    <a:pt x="26" y="386"/>
                    <a:pt x="26" y="402"/>
                  </a:cubicBezTo>
                  <a:cubicBezTo>
                    <a:pt x="26" y="438"/>
                    <a:pt x="26" y="438"/>
                    <a:pt x="26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6B0DF36-CF8C-F64B-868C-315EDFA225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70851" y="665163"/>
              <a:ext cx="536575" cy="844550"/>
            </a:xfrm>
            <a:custGeom>
              <a:avLst/>
              <a:gdLst>
                <a:gd name="T0" fmla="*/ 12 w 282"/>
                <a:gd name="T1" fmla="*/ 404 h 444"/>
                <a:gd name="T2" fmla="*/ 49 w 282"/>
                <a:gd name="T3" fmla="*/ 419 h 444"/>
                <a:gd name="T4" fmla="*/ 109 w 282"/>
                <a:gd name="T5" fmla="*/ 363 h 444"/>
                <a:gd name="T6" fmla="*/ 131 w 282"/>
                <a:gd name="T7" fmla="*/ 311 h 444"/>
                <a:gd name="T8" fmla="*/ 5 w 282"/>
                <a:gd name="T9" fmla="*/ 0 h 444"/>
                <a:gd name="T10" fmla="*/ 32 w 282"/>
                <a:gd name="T11" fmla="*/ 0 h 444"/>
                <a:gd name="T12" fmla="*/ 132 w 282"/>
                <a:gd name="T13" fmla="*/ 250 h 444"/>
                <a:gd name="T14" fmla="*/ 143 w 282"/>
                <a:gd name="T15" fmla="*/ 279 h 444"/>
                <a:gd name="T16" fmla="*/ 144 w 282"/>
                <a:gd name="T17" fmla="*/ 279 h 444"/>
                <a:gd name="T18" fmla="*/ 155 w 282"/>
                <a:gd name="T19" fmla="*/ 250 h 444"/>
                <a:gd name="T20" fmla="*/ 255 w 282"/>
                <a:gd name="T21" fmla="*/ 0 h 444"/>
                <a:gd name="T22" fmla="*/ 282 w 282"/>
                <a:gd name="T23" fmla="*/ 0 h 444"/>
                <a:gd name="T24" fmla="*/ 126 w 282"/>
                <a:gd name="T25" fmla="*/ 386 h 444"/>
                <a:gd name="T26" fmla="*/ 49 w 282"/>
                <a:gd name="T27" fmla="*/ 444 h 444"/>
                <a:gd name="T28" fmla="*/ 0 w 282"/>
                <a:gd name="T29" fmla="*/ 426 h 444"/>
                <a:gd name="T30" fmla="*/ 12 w 282"/>
                <a:gd name="T31" fmla="*/ 40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44">
                  <a:moveTo>
                    <a:pt x="12" y="404"/>
                  </a:moveTo>
                  <a:cubicBezTo>
                    <a:pt x="12" y="404"/>
                    <a:pt x="29" y="419"/>
                    <a:pt x="49" y="419"/>
                  </a:cubicBezTo>
                  <a:cubicBezTo>
                    <a:pt x="78" y="419"/>
                    <a:pt x="97" y="392"/>
                    <a:pt x="109" y="363"/>
                  </a:cubicBezTo>
                  <a:cubicBezTo>
                    <a:pt x="131" y="311"/>
                    <a:pt x="131" y="311"/>
                    <a:pt x="131" y="3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38" y="264"/>
                    <a:pt x="143" y="279"/>
                    <a:pt x="143" y="279"/>
                  </a:cubicBezTo>
                  <a:cubicBezTo>
                    <a:pt x="144" y="279"/>
                    <a:pt x="144" y="279"/>
                    <a:pt x="144" y="279"/>
                  </a:cubicBezTo>
                  <a:cubicBezTo>
                    <a:pt x="144" y="279"/>
                    <a:pt x="149" y="264"/>
                    <a:pt x="155" y="25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126" y="386"/>
                    <a:pt x="126" y="386"/>
                    <a:pt x="126" y="386"/>
                  </a:cubicBezTo>
                  <a:cubicBezTo>
                    <a:pt x="113" y="418"/>
                    <a:pt x="88" y="444"/>
                    <a:pt x="49" y="444"/>
                  </a:cubicBezTo>
                  <a:cubicBezTo>
                    <a:pt x="20" y="444"/>
                    <a:pt x="0" y="426"/>
                    <a:pt x="0" y="426"/>
                  </a:cubicBezTo>
                  <a:lnTo>
                    <a:pt x="12" y="4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A501CD-50DC-4C41-B5EC-4084625A72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63026" y="644526"/>
              <a:ext cx="552450" cy="854075"/>
            </a:xfrm>
            <a:custGeom>
              <a:avLst/>
              <a:gdLst>
                <a:gd name="T0" fmla="*/ 143 w 291"/>
                <a:gd name="T1" fmla="*/ 279 h 449"/>
                <a:gd name="T2" fmla="*/ 231 w 291"/>
                <a:gd name="T3" fmla="*/ 166 h 449"/>
                <a:gd name="T4" fmla="*/ 145 w 291"/>
                <a:gd name="T5" fmla="*/ 53 h 449"/>
                <a:gd name="T6" fmla="*/ 57 w 291"/>
                <a:gd name="T7" fmla="*/ 167 h 449"/>
                <a:gd name="T8" fmla="*/ 143 w 291"/>
                <a:gd name="T9" fmla="*/ 279 h 449"/>
                <a:gd name="T10" fmla="*/ 0 w 291"/>
                <a:gd name="T11" fmla="*/ 7 h 449"/>
                <a:gd name="T12" fmla="*/ 54 w 291"/>
                <a:gd name="T13" fmla="*/ 7 h 449"/>
                <a:gd name="T14" fmla="*/ 54 w 291"/>
                <a:gd name="T15" fmla="*/ 34 h 449"/>
                <a:gd name="T16" fmla="*/ 52 w 291"/>
                <a:gd name="T17" fmla="*/ 57 h 449"/>
                <a:gd name="T18" fmla="*/ 54 w 291"/>
                <a:gd name="T19" fmla="*/ 57 h 449"/>
                <a:gd name="T20" fmla="*/ 156 w 291"/>
                <a:gd name="T21" fmla="*/ 0 h 449"/>
                <a:gd name="T22" fmla="*/ 291 w 291"/>
                <a:gd name="T23" fmla="*/ 165 h 449"/>
                <a:gd name="T24" fmla="*/ 152 w 291"/>
                <a:gd name="T25" fmla="*/ 331 h 449"/>
                <a:gd name="T26" fmla="*/ 58 w 291"/>
                <a:gd name="T27" fmla="*/ 279 h 449"/>
                <a:gd name="T28" fmla="*/ 57 w 291"/>
                <a:gd name="T29" fmla="*/ 279 h 449"/>
                <a:gd name="T30" fmla="*/ 58 w 291"/>
                <a:gd name="T31" fmla="*/ 307 h 449"/>
                <a:gd name="T32" fmla="*/ 58 w 291"/>
                <a:gd name="T33" fmla="*/ 449 h 449"/>
                <a:gd name="T34" fmla="*/ 0 w 291"/>
                <a:gd name="T35" fmla="*/ 449 h 449"/>
                <a:gd name="T36" fmla="*/ 0 w 291"/>
                <a:gd name="T37" fmla="*/ 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1" h="449">
                  <a:moveTo>
                    <a:pt x="143" y="279"/>
                  </a:moveTo>
                  <a:cubicBezTo>
                    <a:pt x="192" y="279"/>
                    <a:pt x="231" y="238"/>
                    <a:pt x="231" y="166"/>
                  </a:cubicBezTo>
                  <a:cubicBezTo>
                    <a:pt x="231" y="97"/>
                    <a:pt x="196" y="53"/>
                    <a:pt x="145" y="53"/>
                  </a:cubicBezTo>
                  <a:cubicBezTo>
                    <a:pt x="99" y="53"/>
                    <a:pt x="57" y="86"/>
                    <a:pt x="57" y="167"/>
                  </a:cubicBezTo>
                  <a:cubicBezTo>
                    <a:pt x="57" y="223"/>
                    <a:pt x="87" y="279"/>
                    <a:pt x="143" y="279"/>
                  </a:cubicBezTo>
                  <a:moveTo>
                    <a:pt x="0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47"/>
                    <a:pt x="52" y="57"/>
                    <a:pt x="52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80" y="0"/>
                    <a:pt x="156" y="0"/>
                  </a:cubicBezTo>
                  <a:cubicBezTo>
                    <a:pt x="239" y="0"/>
                    <a:pt x="291" y="67"/>
                    <a:pt x="291" y="165"/>
                  </a:cubicBezTo>
                  <a:cubicBezTo>
                    <a:pt x="291" y="266"/>
                    <a:pt x="232" y="331"/>
                    <a:pt x="152" y="331"/>
                  </a:cubicBezTo>
                  <a:cubicBezTo>
                    <a:pt x="85" y="331"/>
                    <a:pt x="58" y="279"/>
                    <a:pt x="58" y="279"/>
                  </a:cubicBezTo>
                  <a:cubicBezTo>
                    <a:pt x="57" y="279"/>
                    <a:pt x="57" y="279"/>
                    <a:pt x="57" y="279"/>
                  </a:cubicBezTo>
                  <a:cubicBezTo>
                    <a:pt x="57" y="279"/>
                    <a:pt x="58" y="290"/>
                    <a:pt x="58" y="307"/>
                  </a:cubicBezTo>
                  <a:cubicBezTo>
                    <a:pt x="58" y="449"/>
                    <a:pt x="58" y="449"/>
                    <a:pt x="58" y="449"/>
                  </a:cubicBezTo>
                  <a:cubicBezTo>
                    <a:pt x="0" y="449"/>
                    <a:pt x="0" y="449"/>
                    <a:pt x="0" y="449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CF1E0C-C1EE-6D40-BC57-E548CF385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1513" y="644526"/>
              <a:ext cx="485775" cy="630238"/>
            </a:xfrm>
            <a:custGeom>
              <a:avLst/>
              <a:gdLst>
                <a:gd name="T0" fmla="*/ 116 w 256"/>
                <a:gd name="T1" fmla="*/ 282 h 331"/>
                <a:gd name="T2" fmla="*/ 198 w 256"/>
                <a:gd name="T3" fmla="*/ 182 h 331"/>
                <a:gd name="T4" fmla="*/ 198 w 256"/>
                <a:gd name="T5" fmla="*/ 172 h 331"/>
                <a:gd name="T6" fmla="*/ 183 w 256"/>
                <a:gd name="T7" fmla="*/ 172 h 331"/>
                <a:gd name="T8" fmla="*/ 59 w 256"/>
                <a:gd name="T9" fmla="*/ 232 h 331"/>
                <a:gd name="T10" fmla="*/ 116 w 256"/>
                <a:gd name="T11" fmla="*/ 282 h 331"/>
                <a:gd name="T12" fmla="*/ 184 w 256"/>
                <a:gd name="T13" fmla="*/ 126 h 331"/>
                <a:gd name="T14" fmla="*/ 198 w 256"/>
                <a:gd name="T15" fmla="*/ 126 h 331"/>
                <a:gd name="T16" fmla="*/ 198 w 256"/>
                <a:gd name="T17" fmla="*/ 120 h 331"/>
                <a:gd name="T18" fmla="*/ 130 w 256"/>
                <a:gd name="T19" fmla="*/ 51 h 331"/>
                <a:gd name="T20" fmla="*/ 45 w 256"/>
                <a:gd name="T21" fmla="*/ 82 h 331"/>
                <a:gd name="T22" fmla="*/ 21 w 256"/>
                <a:gd name="T23" fmla="*/ 37 h 331"/>
                <a:gd name="T24" fmla="*/ 135 w 256"/>
                <a:gd name="T25" fmla="*/ 0 h 331"/>
                <a:gd name="T26" fmla="*/ 256 w 256"/>
                <a:gd name="T27" fmla="*/ 124 h 331"/>
                <a:gd name="T28" fmla="*/ 256 w 256"/>
                <a:gd name="T29" fmla="*/ 324 h 331"/>
                <a:gd name="T30" fmla="*/ 202 w 256"/>
                <a:gd name="T31" fmla="*/ 324 h 331"/>
                <a:gd name="T32" fmla="*/ 202 w 256"/>
                <a:gd name="T33" fmla="*/ 294 h 331"/>
                <a:gd name="T34" fmla="*/ 203 w 256"/>
                <a:gd name="T35" fmla="*/ 269 h 331"/>
                <a:gd name="T36" fmla="*/ 202 w 256"/>
                <a:gd name="T37" fmla="*/ 269 h 331"/>
                <a:gd name="T38" fmla="*/ 104 w 256"/>
                <a:gd name="T39" fmla="*/ 331 h 331"/>
                <a:gd name="T40" fmla="*/ 0 w 256"/>
                <a:gd name="T41" fmla="*/ 235 h 331"/>
                <a:gd name="T42" fmla="*/ 184 w 256"/>
                <a:gd name="T43" fmla="*/ 12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331">
                  <a:moveTo>
                    <a:pt x="116" y="282"/>
                  </a:moveTo>
                  <a:cubicBezTo>
                    <a:pt x="166" y="282"/>
                    <a:pt x="198" y="229"/>
                    <a:pt x="198" y="18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83" y="172"/>
                    <a:pt x="183" y="172"/>
                    <a:pt x="183" y="172"/>
                  </a:cubicBezTo>
                  <a:cubicBezTo>
                    <a:pt x="139" y="172"/>
                    <a:pt x="59" y="175"/>
                    <a:pt x="59" y="232"/>
                  </a:cubicBezTo>
                  <a:cubicBezTo>
                    <a:pt x="59" y="257"/>
                    <a:pt x="78" y="282"/>
                    <a:pt x="116" y="282"/>
                  </a:cubicBezTo>
                  <a:moveTo>
                    <a:pt x="184" y="126"/>
                  </a:moveTo>
                  <a:cubicBezTo>
                    <a:pt x="198" y="126"/>
                    <a:pt x="198" y="126"/>
                    <a:pt x="198" y="126"/>
                  </a:cubicBezTo>
                  <a:cubicBezTo>
                    <a:pt x="198" y="120"/>
                    <a:pt x="198" y="120"/>
                    <a:pt x="198" y="120"/>
                  </a:cubicBezTo>
                  <a:cubicBezTo>
                    <a:pt x="198" y="68"/>
                    <a:pt x="169" y="51"/>
                    <a:pt x="130" y="51"/>
                  </a:cubicBezTo>
                  <a:cubicBezTo>
                    <a:pt x="83" y="51"/>
                    <a:pt x="45" y="82"/>
                    <a:pt x="45" y="82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65" y="0"/>
                    <a:pt x="135" y="0"/>
                  </a:cubicBezTo>
                  <a:cubicBezTo>
                    <a:pt x="213" y="0"/>
                    <a:pt x="256" y="44"/>
                    <a:pt x="256" y="124"/>
                  </a:cubicBezTo>
                  <a:cubicBezTo>
                    <a:pt x="256" y="324"/>
                    <a:pt x="256" y="324"/>
                    <a:pt x="256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2" y="294"/>
                    <a:pt x="202" y="294"/>
                    <a:pt x="202" y="294"/>
                  </a:cubicBezTo>
                  <a:cubicBezTo>
                    <a:pt x="202" y="279"/>
                    <a:pt x="203" y="269"/>
                    <a:pt x="203" y="269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2" y="269"/>
                    <a:pt x="177" y="331"/>
                    <a:pt x="104" y="331"/>
                  </a:cubicBezTo>
                  <a:cubicBezTo>
                    <a:pt x="51" y="331"/>
                    <a:pt x="0" y="298"/>
                    <a:pt x="0" y="235"/>
                  </a:cubicBezTo>
                  <a:cubicBezTo>
                    <a:pt x="0" y="130"/>
                    <a:pt x="133" y="126"/>
                    <a:pt x="184" y="12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857B15-7810-354A-89E2-EF0892602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04438" y="492126"/>
              <a:ext cx="338138" cy="773113"/>
            </a:xfrm>
            <a:custGeom>
              <a:avLst/>
              <a:gdLst>
                <a:gd name="T0" fmla="*/ 40 w 178"/>
                <a:gd name="T1" fmla="*/ 140 h 406"/>
                <a:gd name="T2" fmla="*/ 0 w 178"/>
                <a:gd name="T3" fmla="*/ 140 h 406"/>
                <a:gd name="T4" fmla="*/ 0 w 178"/>
                <a:gd name="T5" fmla="*/ 92 h 406"/>
                <a:gd name="T6" fmla="*/ 42 w 178"/>
                <a:gd name="T7" fmla="*/ 92 h 406"/>
                <a:gd name="T8" fmla="*/ 42 w 178"/>
                <a:gd name="T9" fmla="*/ 0 h 406"/>
                <a:gd name="T10" fmla="*/ 99 w 178"/>
                <a:gd name="T11" fmla="*/ 0 h 406"/>
                <a:gd name="T12" fmla="*/ 99 w 178"/>
                <a:gd name="T13" fmla="*/ 92 h 406"/>
                <a:gd name="T14" fmla="*/ 173 w 178"/>
                <a:gd name="T15" fmla="*/ 92 h 406"/>
                <a:gd name="T16" fmla="*/ 173 w 178"/>
                <a:gd name="T17" fmla="*/ 140 h 406"/>
                <a:gd name="T18" fmla="*/ 99 w 178"/>
                <a:gd name="T19" fmla="*/ 140 h 406"/>
                <a:gd name="T20" fmla="*/ 99 w 178"/>
                <a:gd name="T21" fmla="*/ 281 h 406"/>
                <a:gd name="T22" fmla="*/ 164 w 178"/>
                <a:gd name="T23" fmla="*/ 352 h 406"/>
                <a:gd name="T24" fmla="*/ 178 w 178"/>
                <a:gd name="T25" fmla="*/ 351 h 406"/>
                <a:gd name="T26" fmla="*/ 178 w 178"/>
                <a:gd name="T27" fmla="*/ 405 h 406"/>
                <a:gd name="T28" fmla="*/ 158 w 178"/>
                <a:gd name="T29" fmla="*/ 406 h 406"/>
                <a:gd name="T30" fmla="*/ 40 w 178"/>
                <a:gd name="T31" fmla="*/ 288 h 406"/>
                <a:gd name="T32" fmla="*/ 40 w 178"/>
                <a:gd name="T33" fmla="*/ 14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8" h="406">
                  <a:moveTo>
                    <a:pt x="4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99" y="140"/>
                    <a:pt x="99" y="140"/>
                    <a:pt x="99" y="140"/>
                  </a:cubicBezTo>
                  <a:cubicBezTo>
                    <a:pt x="99" y="281"/>
                    <a:pt x="99" y="281"/>
                    <a:pt x="99" y="281"/>
                  </a:cubicBezTo>
                  <a:cubicBezTo>
                    <a:pt x="99" y="344"/>
                    <a:pt x="142" y="352"/>
                    <a:pt x="164" y="352"/>
                  </a:cubicBezTo>
                  <a:cubicBezTo>
                    <a:pt x="173" y="352"/>
                    <a:pt x="178" y="351"/>
                    <a:pt x="178" y="351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78" y="405"/>
                    <a:pt x="170" y="406"/>
                    <a:pt x="158" y="406"/>
                  </a:cubicBezTo>
                  <a:cubicBezTo>
                    <a:pt x="118" y="406"/>
                    <a:pt x="40" y="394"/>
                    <a:pt x="40" y="288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D49850-3AEE-D14C-B2C7-4D37D3816C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09251" y="419101"/>
              <a:ext cx="111125" cy="841375"/>
            </a:xfrm>
            <a:custGeom>
              <a:avLst/>
              <a:gdLst>
                <a:gd name="T0" fmla="*/ 1 w 70"/>
                <a:gd name="T1" fmla="*/ 150 h 530"/>
                <a:gd name="T2" fmla="*/ 70 w 70"/>
                <a:gd name="T3" fmla="*/ 150 h 530"/>
                <a:gd name="T4" fmla="*/ 70 w 70"/>
                <a:gd name="T5" fmla="*/ 530 h 530"/>
                <a:gd name="T6" fmla="*/ 1 w 70"/>
                <a:gd name="T7" fmla="*/ 530 h 530"/>
                <a:gd name="T8" fmla="*/ 1 w 70"/>
                <a:gd name="T9" fmla="*/ 150 h 530"/>
                <a:gd name="T10" fmla="*/ 0 w 70"/>
                <a:gd name="T11" fmla="*/ 0 h 530"/>
                <a:gd name="T12" fmla="*/ 70 w 70"/>
                <a:gd name="T13" fmla="*/ 0 h 530"/>
                <a:gd name="T14" fmla="*/ 70 w 70"/>
                <a:gd name="T15" fmla="*/ 75 h 530"/>
                <a:gd name="T16" fmla="*/ 0 w 70"/>
                <a:gd name="T17" fmla="*/ 75 h 530"/>
                <a:gd name="T18" fmla="*/ 0 w 70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530">
                  <a:moveTo>
                    <a:pt x="1" y="150"/>
                  </a:moveTo>
                  <a:lnTo>
                    <a:pt x="70" y="150"/>
                  </a:lnTo>
                  <a:lnTo>
                    <a:pt x="70" y="530"/>
                  </a:lnTo>
                  <a:lnTo>
                    <a:pt x="1" y="530"/>
                  </a:lnTo>
                  <a:lnTo>
                    <a:pt x="1" y="150"/>
                  </a:lnTo>
                  <a:close/>
                  <a:moveTo>
                    <a:pt x="0" y="0"/>
                  </a:moveTo>
                  <a:lnTo>
                    <a:pt x="70" y="0"/>
                  </a:lnTo>
                  <a:lnTo>
                    <a:pt x="7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4A44C2A-96B4-4248-8A34-D000EBCE25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12451" y="644526"/>
              <a:ext cx="542925" cy="630238"/>
            </a:xfrm>
            <a:custGeom>
              <a:avLst/>
              <a:gdLst>
                <a:gd name="T0" fmla="*/ 226 w 286"/>
                <a:gd name="T1" fmla="*/ 129 h 331"/>
                <a:gd name="T2" fmla="*/ 152 w 286"/>
                <a:gd name="T3" fmla="*/ 48 h 331"/>
                <a:gd name="T4" fmla="*/ 63 w 286"/>
                <a:gd name="T5" fmla="*/ 129 h 331"/>
                <a:gd name="T6" fmla="*/ 226 w 286"/>
                <a:gd name="T7" fmla="*/ 129 h 331"/>
                <a:gd name="T8" fmla="*/ 153 w 286"/>
                <a:gd name="T9" fmla="*/ 0 h 331"/>
                <a:gd name="T10" fmla="*/ 286 w 286"/>
                <a:gd name="T11" fmla="*/ 148 h 331"/>
                <a:gd name="T12" fmla="*/ 284 w 286"/>
                <a:gd name="T13" fmla="*/ 174 h 331"/>
                <a:gd name="T14" fmla="*/ 61 w 286"/>
                <a:gd name="T15" fmla="*/ 174 h 331"/>
                <a:gd name="T16" fmla="*/ 166 w 286"/>
                <a:gd name="T17" fmla="*/ 279 h 331"/>
                <a:gd name="T18" fmla="*/ 257 w 286"/>
                <a:gd name="T19" fmla="*/ 242 h 331"/>
                <a:gd name="T20" fmla="*/ 281 w 286"/>
                <a:gd name="T21" fmla="*/ 286 h 331"/>
                <a:gd name="T22" fmla="*/ 162 w 286"/>
                <a:gd name="T23" fmla="*/ 331 h 331"/>
                <a:gd name="T24" fmla="*/ 0 w 286"/>
                <a:gd name="T25" fmla="*/ 165 h 331"/>
                <a:gd name="T26" fmla="*/ 153 w 286"/>
                <a:gd name="T27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331">
                  <a:moveTo>
                    <a:pt x="226" y="129"/>
                  </a:moveTo>
                  <a:cubicBezTo>
                    <a:pt x="224" y="74"/>
                    <a:pt x="192" y="48"/>
                    <a:pt x="152" y="48"/>
                  </a:cubicBezTo>
                  <a:cubicBezTo>
                    <a:pt x="107" y="48"/>
                    <a:pt x="71" y="77"/>
                    <a:pt x="63" y="129"/>
                  </a:cubicBezTo>
                  <a:lnTo>
                    <a:pt x="226" y="129"/>
                  </a:lnTo>
                  <a:close/>
                  <a:moveTo>
                    <a:pt x="153" y="0"/>
                  </a:moveTo>
                  <a:cubicBezTo>
                    <a:pt x="240" y="0"/>
                    <a:pt x="286" y="66"/>
                    <a:pt x="286" y="148"/>
                  </a:cubicBezTo>
                  <a:cubicBezTo>
                    <a:pt x="286" y="156"/>
                    <a:pt x="284" y="174"/>
                    <a:pt x="284" y="174"/>
                  </a:cubicBezTo>
                  <a:cubicBezTo>
                    <a:pt x="61" y="174"/>
                    <a:pt x="61" y="174"/>
                    <a:pt x="61" y="174"/>
                  </a:cubicBezTo>
                  <a:cubicBezTo>
                    <a:pt x="64" y="244"/>
                    <a:pt x="112" y="279"/>
                    <a:pt x="166" y="279"/>
                  </a:cubicBezTo>
                  <a:cubicBezTo>
                    <a:pt x="219" y="279"/>
                    <a:pt x="257" y="242"/>
                    <a:pt x="257" y="242"/>
                  </a:cubicBezTo>
                  <a:cubicBezTo>
                    <a:pt x="281" y="286"/>
                    <a:pt x="281" y="286"/>
                    <a:pt x="281" y="286"/>
                  </a:cubicBezTo>
                  <a:cubicBezTo>
                    <a:pt x="281" y="286"/>
                    <a:pt x="236" y="331"/>
                    <a:pt x="162" y="331"/>
                  </a:cubicBezTo>
                  <a:cubicBezTo>
                    <a:pt x="66" y="331"/>
                    <a:pt x="0" y="259"/>
                    <a:pt x="0" y="165"/>
                  </a:cubicBezTo>
                  <a:cubicBezTo>
                    <a:pt x="0" y="65"/>
                    <a:pt x="66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4755EDA-8017-9E40-9B19-72FC8A16C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50626" y="644526"/>
              <a:ext cx="527050" cy="615950"/>
            </a:xfrm>
            <a:custGeom>
              <a:avLst/>
              <a:gdLst>
                <a:gd name="T0" fmla="*/ 0 w 277"/>
                <a:gd name="T1" fmla="*/ 7 h 324"/>
                <a:gd name="T2" fmla="*/ 56 w 277"/>
                <a:gd name="T3" fmla="*/ 7 h 324"/>
                <a:gd name="T4" fmla="*/ 56 w 277"/>
                <a:gd name="T5" fmla="*/ 49 h 324"/>
                <a:gd name="T6" fmla="*/ 55 w 277"/>
                <a:gd name="T7" fmla="*/ 72 h 324"/>
                <a:gd name="T8" fmla="*/ 56 w 277"/>
                <a:gd name="T9" fmla="*/ 72 h 324"/>
                <a:gd name="T10" fmla="*/ 171 w 277"/>
                <a:gd name="T11" fmla="*/ 0 h 324"/>
                <a:gd name="T12" fmla="*/ 277 w 277"/>
                <a:gd name="T13" fmla="*/ 121 h 324"/>
                <a:gd name="T14" fmla="*/ 277 w 277"/>
                <a:gd name="T15" fmla="*/ 324 h 324"/>
                <a:gd name="T16" fmla="*/ 218 w 277"/>
                <a:gd name="T17" fmla="*/ 324 h 324"/>
                <a:gd name="T18" fmla="*/ 218 w 277"/>
                <a:gd name="T19" fmla="*/ 135 h 324"/>
                <a:gd name="T20" fmla="*/ 160 w 277"/>
                <a:gd name="T21" fmla="*/ 55 h 324"/>
                <a:gd name="T22" fmla="*/ 63 w 277"/>
                <a:gd name="T23" fmla="*/ 133 h 324"/>
                <a:gd name="T24" fmla="*/ 58 w 277"/>
                <a:gd name="T25" fmla="*/ 175 h 324"/>
                <a:gd name="T26" fmla="*/ 58 w 277"/>
                <a:gd name="T27" fmla="*/ 324 h 324"/>
                <a:gd name="T28" fmla="*/ 0 w 277"/>
                <a:gd name="T29" fmla="*/ 324 h 324"/>
                <a:gd name="T30" fmla="*/ 0 w 277"/>
                <a:gd name="T31" fmla="*/ 7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324">
                  <a:moveTo>
                    <a:pt x="0" y="7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2"/>
                    <a:pt x="55" y="72"/>
                    <a:pt x="55" y="72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69" y="45"/>
                    <a:pt x="105" y="0"/>
                    <a:pt x="171" y="0"/>
                  </a:cubicBezTo>
                  <a:cubicBezTo>
                    <a:pt x="243" y="0"/>
                    <a:pt x="277" y="40"/>
                    <a:pt x="277" y="121"/>
                  </a:cubicBezTo>
                  <a:cubicBezTo>
                    <a:pt x="277" y="324"/>
                    <a:pt x="277" y="324"/>
                    <a:pt x="277" y="324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8" y="90"/>
                    <a:pt x="209" y="55"/>
                    <a:pt x="160" y="55"/>
                  </a:cubicBezTo>
                  <a:cubicBezTo>
                    <a:pt x="113" y="55"/>
                    <a:pt x="76" y="87"/>
                    <a:pt x="63" y="133"/>
                  </a:cubicBezTo>
                  <a:cubicBezTo>
                    <a:pt x="59" y="145"/>
                    <a:pt x="58" y="160"/>
                    <a:pt x="58" y="175"/>
                  </a:cubicBezTo>
                  <a:cubicBezTo>
                    <a:pt x="58" y="324"/>
                    <a:pt x="58" y="324"/>
                    <a:pt x="58" y="324"/>
                  </a:cubicBezTo>
                  <a:cubicBezTo>
                    <a:pt x="0" y="324"/>
                    <a:pt x="0" y="324"/>
                    <a:pt x="0" y="324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F44D012-F2E4-CA4F-8680-5029FAC208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3238" y="492126"/>
              <a:ext cx="339725" cy="773113"/>
            </a:xfrm>
            <a:custGeom>
              <a:avLst/>
              <a:gdLst>
                <a:gd name="T0" fmla="*/ 40 w 178"/>
                <a:gd name="T1" fmla="*/ 140 h 406"/>
                <a:gd name="T2" fmla="*/ 0 w 178"/>
                <a:gd name="T3" fmla="*/ 140 h 406"/>
                <a:gd name="T4" fmla="*/ 0 w 178"/>
                <a:gd name="T5" fmla="*/ 92 h 406"/>
                <a:gd name="T6" fmla="*/ 41 w 178"/>
                <a:gd name="T7" fmla="*/ 92 h 406"/>
                <a:gd name="T8" fmla="*/ 41 w 178"/>
                <a:gd name="T9" fmla="*/ 0 h 406"/>
                <a:gd name="T10" fmla="*/ 98 w 178"/>
                <a:gd name="T11" fmla="*/ 0 h 406"/>
                <a:gd name="T12" fmla="*/ 98 w 178"/>
                <a:gd name="T13" fmla="*/ 92 h 406"/>
                <a:gd name="T14" fmla="*/ 172 w 178"/>
                <a:gd name="T15" fmla="*/ 92 h 406"/>
                <a:gd name="T16" fmla="*/ 172 w 178"/>
                <a:gd name="T17" fmla="*/ 140 h 406"/>
                <a:gd name="T18" fmla="*/ 98 w 178"/>
                <a:gd name="T19" fmla="*/ 140 h 406"/>
                <a:gd name="T20" fmla="*/ 98 w 178"/>
                <a:gd name="T21" fmla="*/ 281 h 406"/>
                <a:gd name="T22" fmla="*/ 164 w 178"/>
                <a:gd name="T23" fmla="*/ 352 h 406"/>
                <a:gd name="T24" fmla="*/ 178 w 178"/>
                <a:gd name="T25" fmla="*/ 351 h 406"/>
                <a:gd name="T26" fmla="*/ 178 w 178"/>
                <a:gd name="T27" fmla="*/ 405 h 406"/>
                <a:gd name="T28" fmla="*/ 157 w 178"/>
                <a:gd name="T29" fmla="*/ 406 h 406"/>
                <a:gd name="T30" fmla="*/ 40 w 178"/>
                <a:gd name="T31" fmla="*/ 288 h 406"/>
                <a:gd name="T32" fmla="*/ 40 w 178"/>
                <a:gd name="T33" fmla="*/ 14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8" h="406">
                  <a:moveTo>
                    <a:pt x="4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98" y="281"/>
                    <a:pt x="98" y="281"/>
                    <a:pt x="98" y="281"/>
                  </a:cubicBezTo>
                  <a:cubicBezTo>
                    <a:pt x="98" y="344"/>
                    <a:pt x="141" y="352"/>
                    <a:pt x="164" y="352"/>
                  </a:cubicBezTo>
                  <a:cubicBezTo>
                    <a:pt x="172" y="352"/>
                    <a:pt x="178" y="351"/>
                    <a:pt x="178" y="351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78" y="405"/>
                    <a:pt x="169" y="406"/>
                    <a:pt x="157" y="406"/>
                  </a:cubicBezTo>
                  <a:cubicBezTo>
                    <a:pt x="118" y="406"/>
                    <a:pt x="40" y="394"/>
                    <a:pt x="40" y="288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F500B03-C9A8-8B4F-A41E-705913BB0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314238" y="644526"/>
              <a:ext cx="431800" cy="630238"/>
            </a:xfrm>
            <a:custGeom>
              <a:avLst/>
              <a:gdLst>
                <a:gd name="T0" fmla="*/ 28 w 227"/>
                <a:gd name="T1" fmla="*/ 242 h 331"/>
                <a:gd name="T2" fmla="*/ 116 w 227"/>
                <a:gd name="T3" fmla="*/ 279 h 331"/>
                <a:gd name="T4" fmla="*/ 167 w 227"/>
                <a:gd name="T5" fmla="*/ 239 h 331"/>
                <a:gd name="T6" fmla="*/ 10 w 227"/>
                <a:gd name="T7" fmla="*/ 90 h 331"/>
                <a:gd name="T8" fmla="*/ 120 w 227"/>
                <a:gd name="T9" fmla="*/ 0 h 331"/>
                <a:gd name="T10" fmla="*/ 219 w 227"/>
                <a:gd name="T11" fmla="*/ 35 h 331"/>
                <a:gd name="T12" fmla="*/ 195 w 227"/>
                <a:gd name="T13" fmla="*/ 80 h 331"/>
                <a:gd name="T14" fmla="*/ 120 w 227"/>
                <a:gd name="T15" fmla="*/ 52 h 331"/>
                <a:gd name="T16" fmla="*/ 70 w 227"/>
                <a:gd name="T17" fmla="*/ 91 h 331"/>
                <a:gd name="T18" fmla="*/ 227 w 227"/>
                <a:gd name="T19" fmla="*/ 239 h 331"/>
                <a:gd name="T20" fmla="*/ 116 w 227"/>
                <a:gd name="T21" fmla="*/ 331 h 331"/>
                <a:gd name="T22" fmla="*/ 0 w 227"/>
                <a:gd name="T23" fmla="*/ 285 h 331"/>
                <a:gd name="T24" fmla="*/ 28 w 227"/>
                <a:gd name="T25" fmla="*/ 242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31">
                  <a:moveTo>
                    <a:pt x="28" y="242"/>
                  </a:moveTo>
                  <a:cubicBezTo>
                    <a:pt x="28" y="242"/>
                    <a:pt x="63" y="279"/>
                    <a:pt x="116" y="279"/>
                  </a:cubicBezTo>
                  <a:cubicBezTo>
                    <a:pt x="142" y="279"/>
                    <a:pt x="167" y="265"/>
                    <a:pt x="167" y="239"/>
                  </a:cubicBezTo>
                  <a:cubicBezTo>
                    <a:pt x="167" y="181"/>
                    <a:pt x="10" y="193"/>
                    <a:pt x="10" y="90"/>
                  </a:cubicBezTo>
                  <a:cubicBezTo>
                    <a:pt x="10" y="32"/>
                    <a:pt x="59" y="0"/>
                    <a:pt x="120" y="0"/>
                  </a:cubicBezTo>
                  <a:cubicBezTo>
                    <a:pt x="188" y="0"/>
                    <a:pt x="219" y="35"/>
                    <a:pt x="219" y="35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5" y="80"/>
                    <a:pt x="168" y="52"/>
                    <a:pt x="120" y="52"/>
                  </a:cubicBezTo>
                  <a:cubicBezTo>
                    <a:pt x="94" y="52"/>
                    <a:pt x="70" y="63"/>
                    <a:pt x="70" y="91"/>
                  </a:cubicBezTo>
                  <a:cubicBezTo>
                    <a:pt x="70" y="148"/>
                    <a:pt x="227" y="135"/>
                    <a:pt x="227" y="239"/>
                  </a:cubicBezTo>
                  <a:cubicBezTo>
                    <a:pt x="227" y="292"/>
                    <a:pt x="183" y="331"/>
                    <a:pt x="116" y="331"/>
                  </a:cubicBezTo>
                  <a:cubicBezTo>
                    <a:pt x="41" y="331"/>
                    <a:pt x="0" y="285"/>
                    <a:pt x="0" y="285"/>
                  </a:cubicBezTo>
                  <a:lnTo>
                    <a:pt x="28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6B8CD7-FE46-E64B-A45A-C2BDC6A488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846051" y="1136651"/>
              <a:ext cx="117475" cy="1238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6AE5195-2C96-B24D-9B92-F3329D0C28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09976" y="1689101"/>
              <a:ext cx="654050" cy="833438"/>
            </a:xfrm>
            <a:custGeom>
              <a:avLst/>
              <a:gdLst>
                <a:gd name="T0" fmla="*/ 129 w 344"/>
                <a:gd name="T1" fmla="*/ 413 h 438"/>
                <a:gd name="T2" fmla="*/ 317 w 344"/>
                <a:gd name="T3" fmla="*/ 219 h 438"/>
                <a:gd name="T4" fmla="*/ 129 w 344"/>
                <a:gd name="T5" fmla="*/ 25 h 438"/>
                <a:gd name="T6" fmla="*/ 26 w 344"/>
                <a:gd name="T7" fmla="*/ 25 h 438"/>
                <a:gd name="T8" fmla="*/ 26 w 344"/>
                <a:gd name="T9" fmla="*/ 413 h 438"/>
                <a:gd name="T10" fmla="*/ 129 w 344"/>
                <a:gd name="T11" fmla="*/ 413 h 438"/>
                <a:gd name="T12" fmla="*/ 0 w 344"/>
                <a:gd name="T13" fmla="*/ 0 h 438"/>
                <a:gd name="T14" fmla="*/ 133 w 344"/>
                <a:gd name="T15" fmla="*/ 0 h 438"/>
                <a:gd name="T16" fmla="*/ 344 w 344"/>
                <a:gd name="T17" fmla="*/ 219 h 438"/>
                <a:gd name="T18" fmla="*/ 133 w 344"/>
                <a:gd name="T19" fmla="*/ 438 h 438"/>
                <a:gd name="T20" fmla="*/ 0 w 344"/>
                <a:gd name="T21" fmla="*/ 438 h 438"/>
                <a:gd name="T22" fmla="*/ 0 w 344"/>
                <a:gd name="T23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4" h="438">
                  <a:moveTo>
                    <a:pt x="129" y="413"/>
                  </a:moveTo>
                  <a:cubicBezTo>
                    <a:pt x="241" y="413"/>
                    <a:pt x="317" y="345"/>
                    <a:pt x="317" y="219"/>
                  </a:cubicBezTo>
                  <a:cubicBezTo>
                    <a:pt x="317" y="94"/>
                    <a:pt x="241" y="25"/>
                    <a:pt x="129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413"/>
                    <a:pt x="26" y="413"/>
                    <a:pt x="26" y="413"/>
                  </a:cubicBezTo>
                  <a:lnTo>
                    <a:pt x="129" y="413"/>
                  </a:lnTo>
                  <a:close/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59" y="0"/>
                    <a:pt x="344" y="80"/>
                    <a:pt x="344" y="219"/>
                  </a:cubicBezTo>
                  <a:cubicBezTo>
                    <a:pt x="344" y="359"/>
                    <a:pt x="259" y="438"/>
                    <a:pt x="133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0AE34E9-E121-1747-877E-DBA5C630E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8963" y="1924051"/>
              <a:ext cx="263525" cy="598488"/>
            </a:xfrm>
            <a:custGeom>
              <a:avLst/>
              <a:gdLst>
                <a:gd name="T0" fmla="*/ 0 w 139"/>
                <a:gd name="T1" fmla="*/ 2 h 315"/>
                <a:gd name="T2" fmla="*/ 25 w 139"/>
                <a:gd name="T3" fmla="*/ 2 h 315"/>
                <a:gd name="T4" fmla="*/ 25 w 139"/>
                <a:gd name="T5" fmla="*/ 62 h 315"/>
                <a:gd name="T6" fmla="*/ 23 w 139"/>
                <a:gd name="T7" fmla="*/ 87 h 315"/>
                <a:gd name="T8" fmla="*/ 24 w 139"/>
                <a:gd name="T9" fmla="*/ 87 h 315"/>
                <a:gd name="T10" fmla="*/ 121 w 139"/>
                <a:gd name="T11" fmla="*/ 0 h 315"/>
                <a:gd name="T12" fmla="*/ 139 w 139"/>
                <a:gd name="T13" fmla="*/ 2 h 315"/>
                <a:gd name="T14" fmla="*/ 139 w 139"/>
                <a:gd name="T15" fmla="*/ 28 h 315"/>
                <a:gd name="T16" fmla="*/ 125 w 139"/>
                <a:gd name="T17" fmla="*/ 27 h 315"/>
                <a:gd name="T18" fmla="*/ 34 w 139"/>
                <a:gd name="T19" fmla="*/ 114 h 315"/>
                <a:gd name="T20" fmla="*/ 25 w 139"/>
                <a:gd name="T21" fmla="*/ 180 h 315"/>
                <a:gd name="T22" fmla="*/ 25 w 139"/>
                <a:gd name="T23" fmla="*/ 315 h 315"/>
                <a:gd name="T24" fmla="*/ 0 w 139"/>
                <a:gd name="T25" fmla="*/ 315 h 315"/>
                <a:gd name="T26" fmla="*/ 0 w 139"/>
                <a:gd name="T27" fmla="*/ 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315">
                  <a:moveTo>
                    <a:pt x="0" y="2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76"/>
                    <a:pt x="23" y="87"/>
                    <a:pt x="23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9" y="39"/>
                    <a:pt x="73" y="0"/>
                    <a:pt x="121" y="0"/>
                  </a:cubicBezTo>
                  <a:cubicBezTo>
                    <a:pt x="130" y="0"/>
                    <a:pt x="139" y="2"/>
                    <a:pt x="139" y="2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8"/>
                    <a:pt x="131" y="27"/>
                    <a:pt x="125" y="27"/>
                  </a:cubicBezTo>
                  <a:cubicBezTo>
                    <a:pt x="77" y="27"/>
                    <a:pt x="48" y="68"/>
                    <a:pt x="34" y="114"/>
                  </a:cubicBezTo>
                  <a:cubicBezTo>
                    <a:pt x="28" y="136"/>
                    <a:pt x="25" y="159"/>
                    <a:pt x="25" y="180"/>
                  </a:cubicBezTo>
                  <a:cubicBezTo>
                    <a:pt x="25" y="315"/>
                    <a:pt x="25" y="315"/>
                    <a:pt x="25" y="315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3FC8F0D-E681-C34B-8CF5-AC5E0EECE0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35513" y="1689101"/>
              <a:ext cx="57150" cy="833438"/>
            </a:xfrm>
            <a:custGeom>
              <a:avLst/>
              <a:gdLst>
                <a:gd name="T0" fmla="*/ 2 w 36"/>
                <a:gd name="T1" fmla="*/ 525 h 525"/>
                <a:gd name="T2" fmla="*/ 32 w 36"/>
                <a:gd name="T3" fmla="*/ 525 h 525"/>
                <a:gd name="T4" fmla="*/ 32 w 36"/>
                <a:gd name="T5" fmla="*/ 150 h 525"/>
                <a:gd name="T6" fmla="*/ 2 w 36"/>
                <a:gd name="T7" fmla="*/ 150 h 525"/>
                <a:gd name="T8" fmla="*/ 2 w 36"/>
                <a:gd name="T9" fmla="*/ 525 h 525"/>
                <a:gd name="T10" fmla="*/ 0 w 36"/>
                <a:gd name="T11" fmla="*/ 55 h 525"/>
                <a:gd name="T12" fmla="*/ 36 w 36"/>
                <a:gd name="T13" fmla="*/ 55 h 525"/>
                <a:gd name="T14" fmla="*/ 36 w 36"/>
                <a:gd name="T15" fmla="*/ 0 h 525"/>
                <a:gd name="T16" fmla="*/ 0 w 36"/>
                <a:gd name="T17" fmla="*/ 0 h 525"/>
                <a:gd name="T18" fmla="*/ 0 w 36"/>
                <a:gd name="T19" fmla="*/ 5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25">
                  <a:moveTo>
                    <a:pt x="2" y="525"/>
                  </a:moveTo>
                  <a:lnTo>
                    <a:pt x="32" y="525"/>
                  </a:lnTo>
                  <a:lnTo>
                    <a:pt x="32" y="150"/>
                  </a:lnTo>
                  <a:lnTo>
                    <a:pt x="2" y="150"/>
                  </a:lnTo>
                  <a:lnTo>
                    <a:pt x="2" y="525"/>
                  </a:lnTo>
                  <a:close/>
                  <a:moveTo>
                    <a:pt x="0" y="55"/>
                  </a:moveTo>
                  <a:lnTo>
                    <a:pt x="36" y="55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7C91378-D2DD-B040-A9A4-BF6BCA776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0926" y="1927226"/>
              <a:ext cx="496888" cy="595313"/>
            </a:xfrm>
            <a:custGeom>
              <a:avLst/>
              <a:gdLst>
                <a:gd name="T0" fmla="*/ 0 w 262"/>
                <a:gd name="T1" fmla="*/ 0 h 313"/>
                <a:gd name="T2" fmla="*/ 28 w 262"/>
                <a:gd name="T3" fmla="*/ 0 h 313"/>
                <a:gd name="T4" fmla="*/ 121 w 262"/>
                <a:gd name="T5" fmla="*/ 246 h 313"/>
                <a:gd name="T6" fmla="*/ 131 w 262"/>
                <a:gd name="T7" fmla="*/ 279 h 313"/>
                <a:gd name="T8" fmla="*/ 132 w 262"/>
                <a:gd name="T9" fmla="*/ 279 h 313"/>
                <a:gd name="T10" fmla="*/ 143 w 262"/>
                <a:gd name="T11" fmla="*/ 246 h 313"/>
                <a:gd name="T12" fmla="*/ 236 w 262"/>
                <a:gd name="T13" fmla="*/ 0 h 313"/>
                <a:gd name="T14" fmla="*/ 262 w 262"/>
                <a:gd name="T15" fmla="*/ 0 h 313"/>
                <a:gd name="T16" fmla="*/ 144 w 262"/>
                <a:gd name="T17" fmla="*/ 313 h 313"/>
                <a:gd name="T18" fmla="*/ 120 w 262"/>
                <a:gd name="T19" fmla="*/ 313 h 313"/>
                <a:gd name="T20" fmla="*/ 0 w 262"/>
                <a:gd name="T2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13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6" y="260"/>
                    <a:pt x="131" y="279"/>
                    <a:pt x="131" y="279"/>
                  </a:cubicBezTo>
                  <a:cubicBezTo>
                    <a:pt x="132" y="279"/>
                    <a:pt x="132" y="279"/>
                    <a:pt x="132" y="279"/>
                  </a:cubicBezTo>
                  <a:cubicBezTo>
                    <a:pt x="132" y="279"/>
                    <a:pt x="137" y="260"/>
                    <a:pt x="143" y="246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44" y="313"/>
                    <a:pt x="144" y="313"/>
                    <a:pt x="144" y="313"/>
                  </a:cubicBezTo>
                  <a:cubicBezTo>
                    <a:pt x="120" y="313"/>
                    <a:pt x="120" y="313"/>
                    <a:pt x="120" y="31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22A7CE9-538C-AF41-ACBB-DB81D8B1D7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75276" y="1914526"/>
              <a:ext cx="512763" cy="623888"/>
            </a:xfrm>
            <a:custGeom>
              <a:avLst/>
              <a:gdLst>
                <a:gd name="T0" fmla="*/ 243 w 270"/>
                <a:gd name="T1" fmla="*/ 135 h 328"/>
                <a:gd name="T2" fmla="*/ 146 w 270"/>
                <a:gd name="T3" fmla="*/ 24 h 328"/>
                <a:gd name="T4" fmla="*/ 28 w 270"/>
                <a:gd name="T5" fmla="*/ 135 h 328"/>
                <a:gd name="T6" fmla="*/ 243 w 270"/>
                <a:gd name="T7" fmla="*/ 135 h 328"/>
                <a:gd name="T8" fmla="*/ 147 w 270"/>
                <a:gd name="T9" fmla="*/ 0 h 328"/>
                <a:gd name="T10" fmla="*/ 270 w 270"/>
                <a:gd name="T11" fmla="*/ 142 h 328"/>
                <a:gd name="T12" fmla="*/ 269 w 270"/>
                <a:gd name="T13" fmla="*/ 159 h 328"/>
                <a:gd name="T14" fmla="*/ 26 w 270"/>
                <a:gd name="T15" fmla="*/ 159 h 328"/>
                <a:gd name="T16" fmla="*/ 156 w 270"/>
                <a:gd name="T17" fmla="*/ 302 h 328"/>
                <a:gd name="T18" fmla="*/ 249 w 270"/>
                <a:gd name="T19" fmla="*/ 263 h 328"/>
                <a:gd name="T20" fmla="*/ 263 w 270"/>
                <a:gd name="T21" fmla="*/ 284 h 328"/>
                <a:gd name="T22" fmla="*/ 156 w 270"/>
                <a:gd name="T23" fmla="*/ 328 h 328"/>
                <a:gd name="T24" fmla="*/ 0 w 270"/>
                <a:gd name="T25" fmla="*/ 164 h 328"/>
                <a:gd name="T26" fmla="*/ 147 w 270"/>
                <a:gd name="T2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0" h="328">
                  <a:moveTo>
                    <a:pt x="243" y="135"/>
                  </a:moveTo>
                  <a:cubicBezTo>
                    <a:pt x="240" y="59"/>
                    <a:pt x="196" y="24"/>
                    <a:pt x="146" y="24"/>
                  </a:cubicBezTo>
                  <a:cubicBezTo>
                    <a:pt x="90" y="24"/>
                    <a:pt x="39" y="62"/>
                    <a:pt x="28" y="135"/>
                  </a:cubicBezTo>
                  <a:lnTo>
                    <a:pt x="243" y="135"/>
                  </a:lnTo>
                  <a:close/>
                  <a:moveTo>
                    <a:pt x="147" y="0"/>
                  </a:moveTo>
                  <a:cubicBezTo>
                    <a:pt x="229" y="0"/>
                    <a:pt x="270" y="67"/>
                    <a:pt x="270" y="142"/>
                  </a:cubicBezTo>
                  <a:cubicBezTo>
                    <a:pt x="270" y="149"/>
                    <a:pt x="269" y="159"/>
                    <a:pt x="269" y="159"/>
                  </a:cubicBezTo>
                  <a:cubicBezTo>
                    <a:pt x="26" y="159"/>
                    <a:pt x="26" y="159"/>
                    <a:pt x="26" y="159"/>
                  </a:cubicBezTo>
                  <a:cubicBezTo>
                    <a:pt x="26" y="250"/>
                    <a:pt x="85" y="302"/>
                    <a:pt x="156" y="302"/>
                  </a:cubicBezTo>
                  <a:cubicBezTo>
                    <a:pt x="214" y="302"/>
                    <a:pt x="249" y="263"/>
                    <a:pt x="249" y="263"/>
                  </a:cubicBezTo>
                  <a:cubicBezTo>
                    <a:pt x="263" y="284"/>
                    <a:pt x="263" y="284"/>
                    <a:pt x="263" y="284"/>
                  </a:cubicBezTo>
                  <a:cubicBezTo>
                    <a:pt x="263" y="284"/>
                    <a:pt x="221" y="328"/>
                    <a:pt x="156" y="328"/>
                  </a:cubicBezTo>
                  <a:cubicBezTo>
                    <a:pt x="70" y="328"/>
                    <a:pt x="0" y="264"/>
                    <a:pt x="0" y="164"/>
                  </a:cubicBezTo>
                  <a:cubicBezTo>
                    <a:pt x="0" y="59"/>
                    <a:pt x="69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BFBA98-E185-6A4B-9F03-EE91FB679C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3926" y="1914526"/>
              <a:ext cx="479425" cy="608013"/>
            </a:xfrm>
            <a:custGeom>
              <a:avLst/>
              <a:gdLst>
                <a:gd name="T0" fmla="*/ 0 w 252"/>
                <a:gd name="T1" fmla="*/ 7 h 320"/>
                <a:gd name="T2" fmla="*/ 25 w 252"/>
                <a:gd name="T3" fmla="*/ 7 h 320"/>
                <a:gd name="T4" fmla="*/ 25 w 252"/>
                <a:gd name="T5" fmla="*/ 62 h 320"/>
                <a:gd name="T6" fmla="*/ 23 w 252"/>
                <a:gd name="T7" fmla="*/ 88 h 320"/>
                <a:gd name="T8" fmla="*/ 24 w 252"/>
                <a:gd name="T9" fmla="*/ 88 h 320"/>
                <a:gd name="T10" fmla="*/ 152 w 252"/>
                <a:gd name="T11" fmla="*/ 0 h 320"/>
                <a:gd name="T12" fmla="*/ 252 w 252"/>
                <a:gd name="T13" fmla="*/ 122 h 320"/>
                <a:gd name="T14" fmla="*/ 252 w 252"/>
                <a:gd name="T15" fmla="*/ 320 h 320"/>
                <a:gd name="T16" fmla="*/ 227 w 252"/>
                <a:gd name="T17" fmla="*/ 320 h 320"/>
                <a:gd name="T18" fmla="*/ 227 w 252"/>
                <a:gd name="T19" fmla="*/ 131 h 320"/>
                <a:gd name="T20" fmla="*/ 152 w 252"/>
                <a:gd name="T21" fmla="*/ 26 h 320"/>
                <a:gd name="T22" fmla="*/ 30 w 252"/>
                <a:gd name="T23" fmla="*/ 125 h 320"/>
                <a:gd name="T24" fmla="*/ 25 w 252"/>
                <a:gd name="T25" fmla="*/ 168 h 320"/>
                <a:gd name="T26" fmla="*/ 25 w 252"/>
                <a:gd name="T27" fmla="*/ 320 h 320"/>
                <a:gd name="T28" fmla="*/ 0 w 252"/>
                <a:gd name="T29" fmla="*/ 320 h 320"/>
                <a:gd name="T30" fmla="*/ 0 w 252"/>
                <a:gd name="T31" fmla="*/ 7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2" h="320">
                  <a:moveTo>
                    <a:pt x="0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77"/>
                    <a:pt x="23" y="88"/>
                    <a:pt x="23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34" y="59"/>
                    <a:pt x="77" y="0"/>
                    <a:pt x="152" y="0"/>
                  </a:cubicBezTo>
                  <a:cubicBezTo>
                    <a:pt x="231" y="0"/>
                    <a:pt x="252" y="48"/>
                    <a:pt x="252" y="122"/>
                  </a:cubicBezTo>
                  <a:cubicBezTo>
                    <a:pt x="252" y="320"/>
                    <a:pt x="252" y="320"/>
                    <a:pt x="252" y="320"/>
                  </a:cubicBezTo>
                  <a:cubicBezTo>
                    <a:pt x="227" y="320"/>
                    <a:pt x="227" y="320"/>
                    <a:pt x="227" y="320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77"/>
                    <a:pt x="220" y="26"/>
                    <a:pt x="152" y="26"/>
                  </a:cubicBezTo>
                  <a:cubicBezTo>
                    <a:pt x="95" y="26"/>
                    <a:pt x="45" y="67"/>
                    <a:pt x="30" y="125"/>
                  </a:cubicBezTo>
                  <a:cubicBezTo>
                    <a:pt x="26" y="138"/>
                    <a:pt x="25" y="153"/>
                    <a:pt x="25" y="168"/>
                  </a:cubicBezTo>
                  <a:cubicBezTo>
                    <a:pt x="25" y="320"/>
                    <a:pt x="25" y="320"/>
                    <a:pt x="25" y="320"/>
                  </a:cubicBezTo>
                  <a:cubicBezTo>
                    <a:pt x="0" y="320"/>
                    <a:pt x="0" y="320"/>
                    <a:pt x="0" y="32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8BF6D59-3A02-2A4B-8379-70FBD364C5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0076" y="1689101"/>
              <a:ext cx="501650" cy="849313"/>
            </a:xfrm>
            <a:custGeom>
              <a:avLst/>
              <a:gdLst>
                <a:gd name="T0" fmla="*/ 130 w 264"/>
                <a:gd name="T1" fmla="*/ 420 h 446"/>
                <a:gd name="T2" fmla="*/ 237 w 264"/>
                <a:gd name="T3" fmla="*/ 282 h 446"/>
                <a:gd name="T4" fmla="*/ 132 w 264"/>
                <a:gd name="T5" fmla="*/ 144 h 446"/>
                <a:gd name="T6" fmla="*/ 24 w 264"/>
                <a:gd name="T7" fmla="*/ 282 h 446"/>
                <a:gd name="T8" fmla="*/ 130 w 264"/>
                <a:gd name="T9" fmla="*/ 420 h 446"/>
                <a:gd name="T10" fmla="*/ 0 w 264"/>
                <a:gd name="T11" fmla="*/ 0 h 446"/>
                <a:gd name="T12" fmla="*/ 25 w 264"/>
                <a:gd name="T13" fmla="*/ 0 h 446"/>
                <a:gd name="T14" fmla="*/ 25 w 264"/>
                <a:gd name="T15" fmla="*/ 163 h 446"/>
                <a:gd name="T16" fmla="*/ 23 w 264"/>
                <a:gd name="T17" fmla="*/ 189 h 446"/>
                <a:gd name="T18" fmla="*/ 24 w 264"/>
                <a:gd name="T19" fmla="*/ 189 h 446"/>
                <a:gd name="T20" fmla="*/ 133 w 264"/>
                <a:gd name="T21" fmla="*/ 118 h 446"/>
                <a:gd name="T22" fmla="*/ 264 w 264"/>
                <a:gd name="T23" fmla="*/ 282 h 446"/>
                <a:gd name="T24" fmla="*/ 129 w 264"/>
                <a:gd name="T25" fmla="*/ 446 h 446"/>
                <a:gd name="T26" fmla="*/ 24 w 264"/>
                <a:gd name="T27" fmla="*/ 375 h 446"/>
                <a:gd name="T28" fmla="*/ 23 w 264"/>
                <a:gd name="T29" fmla="*/ 375 h 446"/>
                <a:gd name="T30" fmla="*/ 25 w 264"/>
                <a:gd name="T31" fmla="*/ 402 h 446"/>
                <a:gd name="T32" fmla="*/ 25 w 264"/>
                <a:gd name="T33" fmla="*/ 438 h 446"/>
                <a:gd name="T34" fmla="*/ 0 w 264"/>
                <a:gd name="T35" fmla="*/ 438 h 446"/>
                <a:gd name="T36" fmla="*/ 0 w 264"/>
                <a:gd name="T3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6">
                  <a:moveTo>
                    <a:pt x="130" y="420"/>
                  </a:moveTo>
                  <a:cubicBezTo>
                    <a:pt x="189" y="420"/>
                    <a:pt x="237" y="369"/>
                    <a:pt x="237" y="282"/>
                  </a:cubicBezTo>
                  <a:cubicBezTo>
                    <a:pt x="237" y="197"/>
                    <a:pt x="194" y="144"/>
                    <a:pt x="132" y="144"/>
                  </a:cubicBezTo>
                  <a:cubicBezTo>
                    <a:pt x="77" y="144"/>
                    <a:pt x="24" y="184"/>
                    <a:pt x="24" y="282"/>
                  </a:cubicBezTo>
                  <a:cubicBezTo>
                    <a:pt x="24" y="352"/>
                    <a:pt x="59" y="420"/>
                    <a:pt x="130" y="420"/>
                  </a:cubicBezTo>
                  <a:moveTo>
                    <a:pt x="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5" y="177"/>
                    <a:pt x="23" y="189"/>
                    <a:pt x="23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50" y="118"/>
                    <a:pt x="133" y="118"/>
                  </a:cubicBezTo>
                  <a:cubicBezTo>
                    <a:pt x="215" y="118"/>
                    <a:pt x="264" y="185"/>
                    <a:pt x="264" y="282"/>
                  </a:cubicBezTo>
                  <a:cubicBezTo>
                    <a:pt x="264" y="381"/>
                    <a:pt x="208" y="446"/>
                    <a:pt x="129" y="446"/>
                  </a:cubicBezTo>
                  <a:cubicBezTo>
                    <a:pt x="52" y="446"/>
                    <a:pt x="24" y="375"/>
                    <a:pt x="24" y="375"/>
                  </a:cubicBezTo>
                  <a:cubicBezTo>
                    <a:pt x="23" y="375"/>
                    <a:pt x="23" y="375"/>
                    <a:pt x="23" y="375"/>
                  </a:cubicBezTo>
                  <a:cubicBezTo>
                    <a:pt x="23" y="375"/>
                    <a:pt x="25" y="386"/>
                    <a:pt x="25" y="402"/>
                  </a:cubicBezTo>
                  <a:cubicBezTo>
                    <a:pt x="25" y="438"/>
                    <a:pt x="25" y="438"/>
                    <a:pt x="25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42A6F52-FD7C-FD47-B92B-3E12EE43A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9663" y="1927226"/>
              <a:ext cx="533400" cy="844550"/>
            </a:xfrm>
            <a:custGeom>
              <a:avLst/>
              <a:gdLst>
                <a:gd name="T0" fmla="*/ 11 w 281"/>
                <a:gd name="T1" fmla="*/ 404 h 444"/>
                <a:gd name="T2" fmla="*/ 49 w 281"/>
                <a:gd name="T3" fmla="*/ 419 h 444"/>
                <a:gd name="T4" fmla="*/ 108 w 281"/>
                <a:gd name="T5" fmla="*/ 363 h 444"/>
                <a:gd name="T6" fmla="*/ 130 w 281"/>
                <a:gd name="T7" fmla="*/ 311 h 444"/>
                <a:gd name="T8" fmla="*/ 5 w 281"/>
                <a:gd name="T9" fmla="*/ 0 h 444"/>
                <a:gd name="T10" fmla="*/ 32 w 281"/>
                <a:gd name="T11" fmla="*/ 0 h 444"/>
                <a:gd name="T12" fmla="*/ 132 w 281"/>
                <a:gd name="T13" fmla="*/ 250 h 444"/>
                <a:gd name="T14" fmla="*/ 143 w 281"/>
                <a:gd name="T15" fmla="*/ 279 h 444"/>
                <a:gd name="T16" fmla="*/ 144 w 281"/>
                <a:gd name="T17" fmla="*/ 279 h 444"/>
                <a:gd name="T18" fmla="*/ 154 w 281"/>
                <a:gd name="T19" fmla="*/ 250 h 444"/>
                <a:gd name="T20" fmla="*/ 254 w 281"/>
                <a:gd name="T21" fmla="*/ 0 h 444"/>
                <a:gd name="T22" fmla="*/ 281 w 281"/>
                <a:gd name="T23" fmla="*/ 0 h 444"/>
                <a:gd name="T24" fmla="*/ 126 w 281"/>
                <a:gd name="T25" fmla="*/ 386 h 444"/>
                <a:gd name="T26" fmla="*/ 49 w 281"/>
                <a:gd name="T27" fmla="*/ 444 h 444"/>
                <a:gd name="T28" fmla="*/ 0 w 281"/>
                <a:gd name="T29" fmla="*/ 427 h 444"/>
                <a:gd name="T30" fmla="*/ 11 w 281"/>
                <a:gd name="T31" fmla="*/ 40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1" h="444">
                  <a:moveTo>
                    <a:pt x="11" y="404"/>
                  </a:moveTo>
                  <a:cubicBezTo>
                    <a:pt x="11" y="404"/>
                    <a:pt x="28" y="419"/>
                    <a:pt x="49" y="419"/>
                  </a:cubicBezTo>
                  <a:cubicBezTo>
                    <a:pt x="78" y="419"/>
                    <a:pt x="96" y="392"/>
                    <a:pt x="108" y="363"/>
                  </a:cubicBezTo>
                  <a:cubicBezTo>
                    <a:pt x="130" y="311"/>
                    <a:pt x="130" y="311"/>
                    <a:pt x="130" y="3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38" y="265"/>
                    <a:pt x="143" y="279"/>
                    <a:pt x="143" y="279"/>
                  </a:cubicBezTo>
                  <a:cubicBezTo>
                    <a:pt x="144" y="279"/>
                    <a:pt x="144" y="279"/>
                    <a:pt x="144" y="279"/>
                  </a:cubicBezTo>
                  <a:cubicBezTo>
                    <a:pt x="144" y="279"/>
                    <a:pt x="148" y="265"/>
                    <a:pt x="154" y="25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126" y="386"/>
                    <a:pt x="126" y="386"/>
                    <a:pt x="126" y="386"/>
                  </a:cubicBezTo>
                  <a:cubicBezTo>
                    <a:pt x="112" y="419"/>
                    <a:pt x="87" y="444"/>
                    <a:pt x="49" y="444"/>
                  </a:cubicBezTo>
                  <a:cubicBezTo>
                    <a:pt x="20" y="444"/>
                    <a:pt x="0" y="427"/>
                    <a:pt x="0" y="427"/>
                  </a:cubicBezTo>
                  <a:lnTo>
                    <a:pt x="11" y="4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5A5B52E-0B3E-4941-8E27-5FD7DBFB4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01038" y="1906588"/>
              <a:ext cx="431800" cy="631825"/>
            </a:xfrm>
            <a:custGeom>
              <a:avLst/>
              <a:gdLst>
                <a:gd name="T0" fmla="*/ 29 w 227"/>
                <a:gd name="T1" fmla="*/ 242 h 332"/>
                <a:gd name="T2" fmla="*/ 117 w 227"/>
                <a:gd name="T3" fmla="*/ 279 h 332"/>
                <a:gd name="T4" fmla="*/ 167 w 227"/>
                <a:gd name="T5" fmla="*/ 240 h 332"/>
                <a:gd name="T6" fmla="*/ 10 w 227"/>
                <a:gd name="T7" fmla="*/ 90 h 332"/>
                <a:gd name="T8" fmla="*/ 121 w 227"/>
                <a:gd name="T9" fmla="*/ 0 h 332"/>
                <a:gd name="T10" fmla="*/ 220 w 227"/>
                <a:gd name="T11" fmla="*/ 35 h 332"/>
                <a:gd name="T12" fmla="*/ 196 w 227"/>
                <a:gd name="T13" fmla="*/ 81 h 332"/>
                <a:gd name="T14" fmla="*/ 120 w 227"/>
                <a:gd name="T15" fmla="*/ 53 h 332"/>
                <a:gd name="T16" fmla="*/ 70 w 227"/>
                <a:gd name="T17" fmla="*/ 91 h 332"/>
                <a:gd name="T18" fmla="*/ 227 w 227"/>
                <a:gd name="T19" fmla="*/ 240 h 332"/>
                <a:gd name="T20" fmla="*/ 117 w 227"/>
                <a:gd name="T21" fmla="*/ 332 h 332"/>
                <a:gd name="T22" fmla="*/ 0 w 227"/>
                <a:gd name="T23" fmla="*/ 285 h 332"/>
                <a:gd name="T24" fmla="*/ 29 w 227"/>
                <a:gd name="T25" fmla="*/ 24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32">
                  <a:moveTo>
                    <a:pt x="29" y="242"/>
                  </a:moveTo>
                  <a:cubicBezTo>
                    <a:pt x="29" y="242"/>
                    <a:pt x="63" y="279"/>
                    <a:pt x="117" y="279"/>
                  </a:cubicBezTo>
                  <a:cubicBezTo>
                    <a:pt x="142" y="279"/>
                    <a:pt x="167" y="265"/>
                    <a:pt x="167" y="240"/>
                  </a:cubicBezTo>
                  <a:cubicBezTo>
                    <a:pt x="167" y="181"/>
                    <a:pt x="10" y="193"/>
                    <a:pt x="10" y="90"/>
                  </a:cubicBezTo>
                  <a:cubicBezTo>
                    <a:pt x="10" y="33"/>
                    <a:pt x="60" y="0"/>
                    <a:pt x="121" y="0"/>
                  </a:cubicBezTo>
                  <a:cubicBezTo>
                    <a:pt x="188" y="0"/>
                    <a:pt x="220" y="35"/>
                    <a:pt x="220" y="35"/>
                  </a:cubicBezTo>
                  <a:cubicBezTo>
                    <a:pt x="196" y="81"/>
                    <a:pt x="196" y="81"/>
                    <a:pt x="196" y="81"/>
                  </a:cubicBezTo>
                  <a:cubicBezTo>
                    <a:pt x="196" y="81"/>
                    <a:pt x="169" y="53"/>
                    <a:pt x="120" y="53"/>
                  </a:cubicBezTo>
                  <a:cubicBezTo>
                    <a:pt x="95" y="53"/>
                    <a:pt x="70" y="64"/>
                    <a:pt x="70" y="91"/>
                  </a:cubicBezTo>
                  <a:cubicBezTo>
                    <a:pt x="70" y="148"/>
                    <a:pt x="227" y="136"/>
                    <a:pt x="227" y="240"/>
                  </a:cubicBezTo>
                  <a:cubicBezTo>
                    <a:pt x="227" y="292"/>
                    <a:pt x="184" y="332"/>
                    <a:pt x="117" y="332"/>
                  </a:cubicBezTo>
                  <a:cubicBezTo>
                    <a:pt x="42" y="332"/>
                    <a:pt x="0" y="285"/>
                    <a:pt x="0" y="285"/>
                  </a:cubicBezTo>
                  <a:lnTo>
                    <a:pt x="29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EC5B658-606D-B041-901A-BCFC323AC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74113" y="1906588"/>
              <a:ext cx="542925" cy="631825"/>
            </a:xfrm>
            <a:custGeom>
              <a:avLst/>
              <a:gdLst>
                <a:gd name="T0" fmla="*/ 164 w 286"/>
                <a:gd name="T1" fmla="*/ 0 h 332"/>
                <a:gd name="T2" fmla="*/ 279 w 286"/>
                <a:gd name="T3" fmla="*/ 46 h 332"/>
                <a:gd name="T4" fmla="*/ 251 w 286"/>
                <a:gd name="T5" fmla="*/ 89 h 332"/>
                <a:gd name="T6" fmla="*/ 166 w 286"/>
                <a:gd name="T7" fmla="*/ 53 h 332"/>
                <a:gd name="T8" fmla="*/ 60 w 286"/>
                <a:gd name="T9" fmla="*/ 165 h 332"/>
                <a:gd name="T10" fmla="*/ 168 w 286"/>
                <a:gd name="T11" fmla="*/ 279 h 332"/>
                <a:gd name="T12" fmla="*/ 263 w 286"/>
                <a:gd name="T13" fmla="*/ 237 h 332"/>
                <a:gd name="T14" fmla="*/ 286 w 286"/>
                <a:gd name="T15" fmla="*/ 281 h 332"/>
                <a:gd name="T16" fmla="*/ 164 w 286"/>
                <a:gd name="T17" fmla="*/ 332 h 332"/>
                <a:gd name="T18" fmla="*/ 0 w 286"/>
                <a:gd name="T19" fmla="*/ 166 h 332"/>
                <a:gd name="T20" fmla="*/ 164 w 286"/>
                <a:gd name="T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32">
                  <a:moveTo>
                    <a:pt x="164" y="0"/>
                  </a:moveTo>
                  <a:cubicBezTo>
                    <a:pt x="241" y="0"/>
                    <a:pt x="279" y="46"/>
                    <a:pt x="279" y="46"/>
                  </a:cubicBezTo>
                  <a:cubicBezTo>
                    <a:pt x="251" y="89"/>
                    <a:pt x="251" y="89"/>
                    <a:pt x="251" y="89"/>
                  </a:cubicBezTo>
                  <a:cubicBezTo>
                    <a:pt x="251" y="89"/>
                    <a:pt x="218" y="53"/>
                    <a:pt x="166" y="53"/>
                  </a:cubicBezTo>
                  <a:cubicBezTo>
                    <a:pt x="105" y="53"/>
                    <a:pt x="60" y="100"/>
                    <a:pt x="60" y="165"/>
                  </a:cubicBezTo>
                  <a:cubicBezTo>
                    <a:pt x="60" y="230"/>
                    <a:pt x="105" y="279"/>
                    <a:pt x="168" y="279"/>
                  </a:cubicBezTo>
                  <a:cubicBezTo>
                    <a:pt x="225" y="279"/>
                    <a:pt x="263" y="237"/>
                    <a:pt x="263" y="237"/>
                  </a:cubicBezTo>
                  <a:cubicBezTo>
                    <a:pt x="286" y="281"/>
                    <a:pt x="286" y="281"/>
                    <a:pt x="286" y="281"/>
                  </a:cubicBezTo>
                  <a:cubicBezTo>
                    <a:pt x="286" y="281"/>
                    <a:pt x="244" y="332"/>
                    <a:pt x="164" y="332"/>
                  </a:cubicBezTo>
                  <a:cubicBezTo>
                    <a:pt x="68" y="332"/>
                    <a:pt x="0" y="261"/>
                    <a:pt x="0" y="166"/>
                  </a:cubicBezTo>
                  <a:cubicBezTo>
                    <a:pt x="0" y="72"/>
                    <a:pt x="68" y="0"/>
                    <a:pt x="1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05D7FED-266F-0341-9457-ADDF4F5CCA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88476" y="1682751"/>
              <a:ext cx="114300" cy="839788"/>
            </a:xfrm>
            <a:custGeom>
              <a:avLst/>
              <a:gdLst>
                <a:gd name="T0" fmla="*/ 1 w 72"/>
                <a:gd name="T1" fmla="*/ 150 h 529"/>
                <a:gd name="T2" fmla="*/ 72 w 72"/>
                <a:gd name="T3" fmla="*/ 150 h 529"/>
                <a:gd name="T4" fmla="*/ 72 w 72"/>
                <a:gd name="T5" fmla="*/ 529 h 529"/>
                <a:gd name="T6" fmla="*/ 1 w 72"/>
                <a:gd name="T7" fmla="*/ 529 h 529"/>
                <a:gd name="T8" fmla="*/ 1 w 72"/>
                <a:gd name="T9" fmla="*/ 150 h 529"/>
                <a:gd name="T10" fmla="*/ 0 w 72"/>
                <a:gd name="T11" fmla="*/ 0 h 529"/>
                <a:gd name="T12" fmla="*/ 72 w 72"/>
                <a:gd name="T13" fmla="*/ 0 h 529"/>
                <a:gd name="T14" fmla="*/ 72 w 72"/>
                <a:gd name="T15" fmla="*/ 74 h 529"/>
                <a:gd name="T16" fmla="*/ 0 w 72"/>
                <a:gd name="T17" fmla="*/ 74 h 529"/>
                <a:gd name="T18" fmla="*/ 0 w 72"/>
                <a:gd name="T19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529">
                  <a:moveTo>
                    <a:pt x="1" y="150"/>
                  </a:moveTo>
                  <a:lnTo>
                    <a:pt x="72" y="150"/>
                  </a:lnTo>
                  <a:lnTo>
                    <a:pt x="72" y="529"/>
                  </a:lnTo>
                  <a:lnTo>
                    <a:pt x="1" y="529"/>
                  </a:lnTo>
                  <a:lnTo>
                    <a:pt x="1" y="150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55E9AA8-9D82-9840-9FED-FF849E3CD7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93263" y="1906588"/>
              <a:ext cx="541338" cy="631825"/>
            </a:xfrm>
            <a:custGeom>
              <a:avLst/>
              <a:gdLst>
                <a:gd name="T0" fmla="*/ 225 w 285"/>
                <a:gd name="T1" fmla="*/ 129 h 332"/>
                <a:gd name="T2" fmla="*/ 151 w 285"/>
                <a:gd name="T3" fmla="*/ 48 h 332"/>
                <a:gd name="T4" fmla="*/ 62 w 285"/>
                <a:gd name="T5" fmla="*/ 129 h 332"/>
                <a:gd name="T6" fmla="*/ 225 w 285"/>
                <a:gd name="T7" fmla="*/ 129 h 332"/>
                <a:gd name="T8" fmla="*/ 153 w 285"/>
                <a:gd name="T9" fmla="*/ 0 h 332"/>
                <a:gd name="T10" fmla="*/ 285 w 285"/>
                <a:gd name="T11" fmla="*/ 148 h 332"/>
                <a:gd name="T12" fmla="*/ 283 w 285"/>
                <a:gd name="T13" fmla="*/ 175 h 332"/>
                <a:gd name="T14" fmla="*/ 60 w 285"/>
                <a:gd name="T15" fmla="*/ 175 h 332"/>
                <a:gd name="T16" fmla="*/ 165 w 285"/>
                <a:gd name="T17" fmla="*/ 279 h 332"/>
                <a:gd name="T18" fmla="*/ 256 w 285"/>
                <a:gd name="T19" fmla="*/ 242 h 332"/>
                <a:gd name="T20" fmla="*/ 280 w 285"/>
                <a:gd name="T21" fmla="*/ 287 h 332"/>
                <a:gd name="T22" fmla="*/ 162 w 285"/>
                <a:gd name="T23" fmla="*/ 332 h 332"/>
                <a:gd name="T24" fmla="*/ 0 w 285"/>
                <a:gd name="T25" fmla="*/ 166 h 332"/>
                <a:gd name="T26" fmla="*/ 153 w 285"/>
                <a:gd name="T2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332">
                  <a:moveTo>
                    <a:pt x="225" y="129"/>
                  </a:moveTo>
                  <a:cubicBezTo>
                    <a:pt x="223" y="75"/>
                    <a:pt x="191" y="48"/>
                    <a:pt x="151" y="48"/>
                  </a:cubicBezTo>
                  <a:cubicBezTo>
                    <a:pt x="107" y="48"/>
                    <a:pt x="70" y="77"/>
                    <a:pt x="62" y="129"/>
                  </a:cubicBezTo>
                  <a:lnTo>
                    <a:pt x="225" y="129"/>
                  </a:lnTo>
                  <a:close/>
                  <a:moveTo>
                    <a:pt x="153" y="0"/>
                  </a:moveTo>
                  <a:cubicBezTo>
                    <a:pt x="239" y="0"/>
                    <a:pt x="285" y="66"/>
                    <a:pt x="285" y="148"/>
                  </a:cubicBezTo>
                  <a:cubicBezTo>
                    <a:pt x="285" y="156"/>
                    <a:pt x="283" y="175"/>
                    <a:pt x="283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3" y="244"/>
                    <a:pt x="111" y="279"/>
                    <a:pt x="165" y="279"/>
                  </a:cubicBezTo>
                  <a:cubicBezTo>
                    <a:pt x="218" y="279"/>
                    <a:pt x="256" y="242"/>
                    <a:pt x="256" y="242"/>
                  </a:cubicBezTo>
                  <a:cubicBezTo>
                    <a:pt x="280" y="287"/>
                    <a:pt x="280" y="287"/>
                    <a:pt x="280" y="287"/>
                  </a:cubicBezTo>
                  <a:cubicBezTo>
                    <a:pt x="280" y="287"/>
                    <a:pt x="235" y="332"/>
                    <a:pt x="162" y="332"/>
                  </a:cubicBezTo>
                  <a:cubicBezTo>
                    <a:pt x="65" y="332"/>
                    <a:pt x="0" y="260"/>
                    <a:pt x="0" y="166"/>
                  </a:cubicBezTo>
                  <a:cubicBezTo>
                    <a:pt x="0" y="65"/>
                    <a:pt x="65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0D49FE0-420E-554B-951E-666CE665F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9851" y="1906588"/>
              <a:ext cx="525463" cy="615950"/>
            </a:xfrm>
            <a:custGeom>
              <a:avLst/>
              <a:gdLst>
                <a:gd name="T0" fmla="*/ 0 w 277"/>
                <a:gd name="T1" fmla="*/ 8 h 324"/>
                <a:gd name="T2" fmla="*/ 57 w 277"/>
                <a:gd name="T3" fmla="*/ 8 h 324"/>
                <a:gd name="T4" fmla="*/ 57 w 277"/>
                <a:gd name="T5" fmla="*/ 50 h 324"/>
                <a:gd name="T6" fmla="*/ 56 w 277"/>
                <a:gd name="T7" fmla="*/ 73 h 324"/>
                <a:gd name="T8" fmla="*/ 57 w 277"/>
                <a:gd name="T9" fmla="*/ 73 h 324"/>
                <a:gd name="T10" fmla="*/ 172 w 277"/>
                <a:gd name="T11" fmla="*/ 0 h 324"/>
                <a:gd name="T12" fmla="*/ 277 w 277"/>
                <a:gd name="T13" fmla="*/ 122 h 324"/>
                <a:gd name="T14" fmla="*/ 277 w 277"/>
                <a:gd name="T15" fmla="*/ 324 h 324"/>
                <a:gd name="T16" fmla="*/ 218 w 277"/>
                <a:gd name="T17" fmla="*/ 324 h 324"/>
                <a:gd name="T18" fmla="*/ 218 w 277"/>
                <a:gd name="T19" fmla="*/ 135 h 324"/>
                <a:gd name="T20" fmla="*/ 160 w 277"/>
                <a:gd name="T21" fmla="*/ 56 h 324"/>
                <a:gd name="T22" fmla="*/ 63 w 277"/>
                <a:gd name="T23" fmla="*/ 133 h 324"/>
                <a:gd name="T24" fmla="*/ 59 w 277"/>
                <a:gd name="T25" fmla="*/ 176 h 324"/>
                <a:gd name="T26" fmla="*/ 59 w 277"/>
                <a:gd name="T27" fmla="*/ 324 h 324"/>
                <a:gd name="T28" fmla="*/ 0 w 277"/>
                <a:gd name="T29" fmla="*/ 324 h 324"/>
                <a:gd name="T30" fmla="*/ 0 w 277"/>
                <a:gd name="T31" fmla="*/ 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324">
                  <a:moveTo>
                    <a:pt x="0" y="8"/>
                  </a:moveTo>
                  <a:cubicBezTo>
                    <a:pt x="57" y="8"/>
                    <a:pt x="57" y="8"/>
                    <a:pt x="57" y="8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62"/>
                    <a:pt x="56" y="73"/>
                    <a:pt x="56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69" y="45"/>
                    <a:pt x="105" y="0"/>
                    <a:pt x="172" y="0"/>
                  </a:cubicBezTo>
                  <a:cubicBezTo>
                    <a:pt x="244" y="0"/>
                    <a:pt x="277" y="41"/>
                    <a:pt x="277" y="122"/>
                  </a:cubicBezTo>
                  <a:cubicBezTo>
                    <a:pt x="277" y="324"/>
                    <a:pt x="277" y="324"/>
                    <a:pt x="277" y="324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8" y="91"/>
                    <a:pt x="209" y="56"/>
                    <a:pt x="160" y="56"/>
                  </a:cubicBezTo>
                  <a:cubicBezTo>
                    <a:pt x="114" y="56"/>
                    <a:pt x="76" y="88"/>
                    <a:pt x="63" y="133"/>
                  </a:cubicBezTo>
                  <a:cubicBezTo>
                    <a:pt x="60" y="146"/>
                    <a:pt x="59" y="160"/>
                    <a:pt x="59" y="176"/>
                  </a:cubicBezTo>
                  <a:cubicBezTo>
                    <a:pt x="59" y="324"/>
                    <a:pt x="59" y="324"/>
                    <a:pt x="59" y="324"/>
                  </a:cubicBezTo>
                  <a:cubicBezTo>
                    <a:pt x="0" y="324"/>
                    <a:pt x="0" y="324"/>
                    <a:pt x="0" y="324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695C3CA-CC04-0E4B-8D0A-1D1E5985BC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9451" y="1906588"/>
              <a:ext cx="542925" cy="631825"/>
            </a:xfrm>
            <a:custGeom>
              <a:avLst/>
              <a:gdLst>
                <a:gd name="T0" fmla="*/ 164 w 286"/>
                <a:gd name="T1" fmla="*/ 0 h 332"/>
                <a:gd name="T2" fmla="*/ 279 w 286"/>
                <a:gd name="T3" fmla="*/ 46 h 332"/>
                <a:gd name="T4" fmla="*/ 251 w 286"/>
                <a:gd name="T5" fmla="*/ 89 h 332"/>
                <a:gd name="T6" fmla="*/ 166 w 286"/>
                <a:gd name="T7" fmla="*/ 53 h 332"/>
                <a:gd name="T8" fmla="*/ 60 w 286"/>
                <a:gd name="T9" fmla="*/ 165 h 332"/>
                <a:gd name="T10" fmla="*/ 168 w 286"/>
                <a:gd name="T11" fmla="*/ 279 h 332"/>
                <a:gd name="T12" fmla="*/ 263 w 286"/>
                <a:gd name="T13" fmla="*/ 237 h 332"/>
                <a:gd name="T14" fmla="*/ 286 w 286"/>
                <a:gd name="T15" fmla="*/ 281 h 332"/>
                <a:gd name="T16" fmla="*/ 164 w 286"/>
                <a:gd name="T17" fmla="*/ 332 h 332"/>
                <a:gd name="T18" fmla="*/ 0 w 286"/>
                <a:gd name="T19" fmla="*/ 166 h 332"/>
                <a:gd name="T20" fmla="*/ 164 w 286"/>
                <a:gd name="T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32">
                  <a:moveTo>
                    <a:pt x="164" y="0"/>
                  </a:moveTo>
                  <a:cubicBezTo>
                    <a:pt x="241" y="0"/>
                    <a:pt x="279" y="46"/>
                    <a:pt x="279" y="46"/>
                  </a:cubicBezTo>
                  <a:cubicBezTo>
                    <a:pt x="251" y="89"/>
                    <a:pt x="251" y="89"/>
                    <a:pt x="251" y="89"/>
                  </a:cubicBezTo>
                  <a:cubicBezTo>
                    <a:pt x="251" y="89"/>
                    <a:pt x="218" y="53"/>
                    <a:pt x="166" y="53"/>
                  </a:cubicBezTo>
                  <a:cubicBezTo>
                    <a:pt x="105" y="53"/>
                    <a:pt x="60" y="100"/>
                    <a:pt x="60" y="165"/>
                  </a:cubicBezTo>
                  <a:cubicBezTo>
                    <a:pt x="60" y="230"/>
                    <a:pt x="105" y="279"/>
                    <a:pt x="168" y="279"/>
                  </a:cubicBezTo>
                  <a:cubicBezTo>
                    <a:pt x="225" y="279"/>
                    <a:pt x="263" y="237"/>
                    <a:pt x="263" y="237"/>
                  </a:cubicBezTo>
                  <a:cubicBezTo>
                    <a:pt x="286" y="281"/>
                    <a:pt x="286" y="281"/>
                    <a:pt x="286" y="281"/>
                  </a:cubicBezTo>
                  <a:cubicBezTo>
                    <a:pt x="286" y="281"/>
                    <a:pt x="244" y="332"/>
                    <a:pt x="164" y="332"/>
                  </a:cubicBezTo>
                  <a:cubicBezTo>
                    <a:pt x="68" y="332"/>
                    <a:pt x="0" y="261"/>
                    <a:pt x="0" y="166"/>
                  </a:cubicBezTo>
                  <a:cubicBezTo>
                    <a:pt x="0" y="72"/>
                    <a:pt x="68" y="0"/>
                    <a:pt x="1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0E4942D-8440-334F-82AE-1F217C50D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09363" y="1906588"/>
              <a:ext cx="541338" cy="631825"/>
            </a:xfrm>
            <a:custGeom>
              <a:avLst/>
              <a:gdLst>
                <a:gd name="T0" fmla="*/ 225 w 285"/>
                <a:gd name="T1" fmla="*/ 129 h 332"/>
                <a:gd name="T2" fmla="*/ 152 w 285"/>
                <a:gd name="T3" fmla="*/ 48 h 332"/>
                <a:gd name="T4" fmla="*/ 62 w 285"/>
                <a:gd name="T5" fmla="*/ 129 h 332"/>
                <a:gd name="T6" fmla="*/ 225 w 285"/>
                <a:gd name="T7" fmla="*/ 129 h 332"/>
                <a:gd name="T8" fmla="*/ 153 w 285"/>
                <a:gd name="T9" fmla="*/ 0 h 332"/>
                <a:gd name="T10" fmla="*/ 285 w 285"/>
                <a:gd name="T11" fmla="*/ 148 h 332"/>
                <a:gd name="T12" fmla="*/ 284 w 285"/>
                <a:gd name="T13" fmla="*/ 175 h 332"/>
                <a:gd name="T14" fmla="*/ 60 w 285"/>
                <a:gd name="T15" fmla="*/ 175 h 332"/>
                <a:gd name="T16" fmla="*/ 166 w 285"/>
                <a:gd name="T17" fmla="*/ 279 h 332"/>
                <a:gd name="T18" fmla="*/ 256 w 285"/>
                <a:gd name="T19" fmla="*/ 242 h 332"/>
                <a:gd name="T20" fmla="*/ 281 w 285"/>
                <a:gd name="T21" fmla="*/ 287 h 332"/>
                <a:gd name="T22" fmla="*/ 162 w 285"/>
                <a:gd name="T23" fmla="*/ 332 h 332"/>
                <a:gd name="T24" fmla="*/ 0 w 285"/>
                <a:gd name="T25" fmla="*/ 166 h 332"/>
                <a:gd name="T26" fmla="*/ 153 w 285"/>
                <a:gd name="T2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332">
                  <a:moveTo>
                    <a:pt x="225" y="129"/>
                  </a:moveTo>
                  <a:cubicBezTo>
                    <a:pt x="224" y="75"/>
                    <a:pt x="191" y="48"/>
                    <a:pt x="152" y="48"/>
                  </a:cubicBezTo>
                  <a:cubicBezTo>
                    <a:pt x="107" y="48"/>
                    <a:pt x="71" y="77"/>
                    <a:pt x="62" y="129"/>
                  </a:cubicBezTo>
                  <a:lnTo>
                    <a:pt x="225" y="129"/>
                  </a:lnTo>
                  <a:close/>
                  <a:moveTo>
                    <a:pt x="153" y="0"/>
                  </a:moveTo>
                  <a:cubicBezTo>
                    <a:pt x="239" y="0"/>
                    <a:pt x="285" y="66"/>
                    <a:pt x="285" y="148"/>
                  </a:cubicBezTo>
                  <a:cubicBezTo>
                    <a:pt x="285" y="156"/>
                    <a:pt x="284" y="175"/>
                    <a:pt x="284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3" y="244"/>
                    <a:pt x="111" y="279"/>
                    <a:pt x="166" y="279"/>
                  </a:cubicBezTo>
                  <a:cubicBezTo>
                    <a:pt x="218" y="279"/>
                    <a:pt x="256" y="242"/>
                    <a:pt x="256" y="242"/>
                  </a:cubicBezTo>
                  <a:cubicBezTo>
                    <a:pt x="281" y="287"/>
                    <a:pt x="281" y="287"/>
                    <a:pt x="281" y="287"/>
                  </a:cubicBezTo>
                  <a:cubicBezTo>
                    <a:pt x="281" y="287"/>
                    <a:pt x="235" y="332"/>
                    <a:pt x="162" y="332"/>
                  </a:cubicBezTo>
                  <a:cubicBezTo>
                    <a:pt x="66" y="332"/>
                    <a:pt x="0" y="260"/>
                    <a:pt x="0" y="166"/>
                  </a:cubicBezTo>
                  <a:cubicBezTo>
                    <a:pt x="0" y="65"/>
                    <a:pt x="66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03180EB-96F6-184F-8EB5-D8835AEA72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044363" y="2401888"/>
              <a:ext cx="117475" cy="1206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4DC5C5-393C-C040-8C81-AD2E0430D9BB}"/>
              </a:ext>
            </a:extLst>
          </p:cNvPr>
          <p:cNvGrpSpPr/>
          <p:nvPr/>
        </p:nvGrpSpPr>
        <p:grpSpPr>
          <a:xfrm rot="5400000">
            <a:off x="3313584" y="-1111608"/>
            <a:ext cx="230832" cy="3501854"/>
            <a:chOff x="0" y="1980381"/>
            <a:chExt cx="230832" cy="350185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654233D-9100-1545-8214-468190CC56DA}"/>
                </a:ext>
              </a:extLst>
            </p:cNvPr>
            <p:cNvSpPr txBox="1"/>
            <p:nvPr userDrawn="1"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6F803A4-2CFE-804F-BE8F-EEBE080632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1980381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F86BA98-A951-0142-B3E7-0268A8F8C8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5008716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926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090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Importance de la coordination avec les acteurs</a:t>
            </a:r>
          </a:p>
          <a:p>
            <a:r>
              <a:rPr lang="fr-BE" dirty="0"/>
              <a:t>Attention à, la planification des meetings (Braine et HQ)</a:t>
            </a:r>
          </a:p>
        </p:txBody>
      </p:sp>
    </p:spTree>
    <p:extLst>
      <p:ext uri="{BB962C8B-B14F-4D97-AF65-F5344CB8AC3E}">
        <p14:creationId xmlns:p14="http://schemas.microsoft.com/office/powerpoint/2010/main" val="415069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fr-BE" dirty="0"/>
              <a:t>Partage de l’information sur un </a:t>
            </a:r>
            <a:r>
              <a:rPr lang="fr-BE" dirty="0" err="1"/>
              <a:t>Sharepoint</a:t>
            </a:r>
            <a:r>
              <a:rPr lang="fr-BE" dirty="0"/>
              <a:t>. Chaque site à son SharePoint</a:t>
            </a:r>
          </a:p>
          <a:p>
            <a:pPr marL="171450" indent="-171450"/>
            <a:r>
              <a:rPr lang="fr-BE" dirty="0"/>
              <a:t>Sert à la réunion de préparation + plénière </a:t>
            </a:r>
          </a:p>
          <a:p>
            <a:pPr marL="171450" indent="-171450"/>
            <a:r>
              <a:rPr lang="fr-BE" dirty="0"/>
              <a:t>Présentation par le réviseur</a:t>
            </a:r>
          </a:p>
          <a:p>
            <a:pPr marL="171450" indent="-171450"/>
            <a:r>
              <a:rPr lang="fr-BE" dirty="0"/>
              <a:t>Informations économiques par finance </a:t>
            </a:r>
          </a:p>
          <a:p>
            <a:pPr marL="171450" indent="-171450"/>
            <a:r>
              <a:rPr lang="fr-BE" dirty="0"/>
              <a:t>Informations sociales (structure de l’organisation, pyramide des âges, évolution des HC, sorties, diversité, réduction de charges,…) par Talent</a:t>
            </a:r>
          </a:p>
          <a:p>
            <a:pPr marL="171450" indent="-171450"/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858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Exclusion du personnel de direction. Impact sur des candidats cadres promus… attention à vérifier et bien informer les intéressés.</a:t>
            </a:r>
          </a:p>
          <a:p>
            <a:r>
              <a:rPr lang="fr-BE" dirty="0"/>
              <a:t>CNC: apolitique et défense des intérêts des cadres + reconnue par AR</a:t>
            </a:r>
          </a:p>
        </p:txBody>
      </p:sp>
    </p:spTree>
    <p:extLst>
      <p:ext uri="{BB962C8B-B14F-4D97-AF65-F5344CB8AC3E}">
        <p14:creationId xmlns:p14="http://schemas.microsoft.com/office/powerpoint/2010/main" val="381338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4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Exclusion du personnel de direction. Impact sur des candidats cadres promus… attention à vérifier et bien informer les intéressés.</a:t>
            </a:r>
          </a:p>
          <a:p>
            <a:r>
              <a:rPr lang="fr-BE" dirty="0"/>
              <a:t>CNC: apolitique et défense des intérêts des cadres + reconnue par AR</a:t>
            </a:r>
          </a:p>
        </p:txBody>
      </p:sp>
    </p:spTree>
    <p:extLst>
      <p:ext uri="{BB962C8B-B14F-4D97-AF65-F5344CB8AC3E}">
        <p14:creationId xmlns:p14="http://schemas.microsoft.com/office/powerpoint/2010/main" val="1809809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89261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Focus sur le campus de Braine</a:t>
            </a:r>
          </a:p>
        </p:txBody>
      </p:sp>
    </p:spTree>
    <p:extLst>
      <p:ext uri="{BB962C8B-B14F-4D97-AF65-F5344CB8AC3E}">
        <p14:creationId xmlns:p14="http://schemas.microsoft.com/office/powerpoint/2010/main" val="3561842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Exclusion du personnel de direction. Impact sur des candidats cadres promus… attention à vérifier et bien informer les intéressés.</a:t>
            </a:r>
          </a:p>
          <a:p>
            <a:r>
              <a:rPr lang="fr-BE" dirty="0"/>
              <a:t>CNC: apolitique et défense des intérêts des cadres + reconnue par AR</a:t>
            </a:r>
          </a:p>
        </p:txBody>
      </p:sp>
    </p:spTree>
    <p:extLst>
      <p:ext uri="{BB962C8B-B14F-4D97-AF65-F5344CB8AC3E}">
        <p14:creationId xmlns:p14="http://schemas.microsoft.com/office/powerpoint/2010/main" val="3426170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Exclusion du personnel de direction. Impact sur des candidats cadres promus… attention à vérifier et bien informer les intéressés.</a:t>
            </a:r>
          </a:p>
          <a:p>
            <a:r>
              <a:rPr lang="fr-BE" dirty="0"/>
              <a:t>CNC: apolitique et défense des intérêts des cadres + reconnue par AR</a:t>
            </a:r>
          </a:p>
        </p:txBody>
      </p:sp>
    </p:spTree>
    <p:extLst>
      <p:ext uri="{BB962C8B-B14F-4D97-AF65-F5344CB8AC3E}">
        <p14:creationId xmlns:p14="http://schemas.microsoft.com/office/powerpoint/2010/main" val="2331473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865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/>
              <a:t>UPDATE DONE</a:t>
            </a:r>
          </a:p>
        </p:txBody>
      </p:sp>
    </p:spTree>
    <p:extLst>
      <p:ext uri="{BB962C8B-B14F-4D97-AF65-F5344CB8AC3E}">
        <p14:creationId xmlns:p14="http://schemas.microsoft.com/office/powerpoint/2010/main" val="357377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 i="0" u="none" err="1">
                <a:highlight>
                  <a:srgbClr val="FFFF00"/>
                </a:highlight>
              </a:rPr>
              <a:t>Also</a:t>
            </a:r>
            <a:r>
              <a:rPr lang="fr-BE" b="0" i="0" u="none">
                <a:highlight>
                  <a:srgbClr val="FFFF00"/>
                </a:highlight>
              </a:rPr>
              <a:t> </a:t>
            </a:r>
            <a:r>
              <a:rPr lang="fr-BE" b="0" i="0" u="none" err="1">
                <a:highlight>
                  <a:srgbClr val="FFFF00"/>
                </a:highlight>
              </a:rPr>
              <a:t>mitigating</a:t>
            </a:r>
            <a:r>
              <a:rPr lang="fr-BE" b="0" i="0" u="none">
                <a:highlight>
                  <a:srgbClr val="FFFF00"/>
                </a:highlight>
              </a:rPr>
              <a:t>: </a:t>
            </a:r>
            <a:r>
              <a:rPr lang="fr-BE" b="0" i="0" u="none" err="1">
                <a:highlight>
                  <a:srgbClr val="FFFF00"/>
                </a:highlight>
              </a:rPr>
              <a:t>Bimzelx</a:t>
            </a:r>
            <a:r>
              <a:rPr lang="fr-BE" b="0" i="0" u="none">
                <a:highlight>
                  <a:srgbClr val="FFFF00"/>
                </a:highlight>
              </a:rPr>
              <a:t> </a:t>
            </a:r>
            <a:r>
              <a:rPr lang="fr-BE" b="0" i="0" u="none" err="1">
                <a:highlight>
                  <a:srgbClr val="FFFF00"/>
                </a:highlight>
              </a:rPr>
              <a:t>delay</a:t>
            </a:r>
            <a:endParaRPr lang="fr-BE" b="0" i="0" u="none">
              <a:highlight>
                <a:srgbClr val="FFFF00"/>
              </a:highlight>
            </a:endParaRPr>
          </a:p>
          <a:p>
            <a:r>
              <a:rPr lang="fr-BE" b="0" i="0" u="none">
                <a:highlight>
                  <a:srgbClr val="FFFF00"/>
                </a:highlight>
              </a:rPr>
              <a:t>All the </a:t>
            </a:r>
            <a:r>
              <a:rPr lang="fr-BE" b="0" i="0" u="none" err="1">
                <a:highlight>
                  <a:srgbClr val="FFFF00"/>
                </a:highlight>
              </a:rPr>
              <a:t>while</a:t>
            </a:r>
            <a:r>
              <a:rPr lang="fr-BE" b="0" i="0" u="none">
                <a:highlight>
                  <a:srgbClr val="FFFF00"/>
                </a:highlight>
              </a:rPr>
              <a:t> </a:t>
            </a:r>
            <a:r>
              <a:rPr lang="fr-BE" b="0" i="0" u="none" err="1">
                <a:highlight>
                  <a:srgbClr val="FFFF00"/>
                </a:highlight>
              </a:rPr>
              <a:t>successfully</a:t>
            </a:r>
            <a:r>
              <a:rPr lang="fr-BE" b="0" i="0" u="none">
                <a:highlight>
                  <a:srgbClr val="FFFF00"/>
                </a:highlight>
              </a:rPr>
              <a:t> </a:t>
            </a:r>
            <a:r>
              <a:rPr lang="fr-BE" b="0" i="0" u="none" err="1">
                <a:highlight>
                  <a:srgbClr val="FFFF00"/>
                </a:highlight>
              </a:rPr>
              <a:t>integrating</a:t>
            </a:r>
            <a:r>
              <a:rPr lang="fr-BE" b="0" i="0" u="none">
                <a:highlight>
                  <a:srgbClr val="FFFF00"/>
                </a:highlight>
              </a:rPr>
              <a:t> </a:t>
            </a:r>
            <a:r>
              <a:rPr lang="fr-BE" b="0" i="0" u="none" err="1">
                <a:highlight>
                  <a:srgbClr val="FFFF00"/>
                </a:highlight>
              </a:rPr>
              <a:t>Zogenix</a:t>
            </a:r>
            <a:r>
              <a:rPr lang="fr-BE" b="0" i="0" u="none">
                <a:highlight>
                  <a:srgbClr val="FFFF00"/>
                </a:highlight>
              </a:rPr>
              <a:t> acquisition</a:t>
            </a:r>
          </a:p>
        </p:txBody>
      </p:sp>
    </p:spTree>
    <p:extLst>
      <p:ext uri="{BB962C8B-B14F-4D97-AF65-F5344CB8AC3E}">
        <p14:creationId xmlns:p14="http://schemas.microsoft.com/office/powerpoint/2010/main" val="78617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99020-EFDB-4EF9-94CA-767304EF28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7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en-US" sz="1200" b="0">
                <a:solidFill>
                  <a:srgbClr val="001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 for our communities</a:t>
            </a:r>
          </a:p>
          <a:p>
            <a:pPr>
              <a:spcBef>
                <a:spcPts val="600"/>
              </a:spcBef>
              <a:defRPr/>
            </a:pPr>
            <a:r>
              <a:rPr lang="en-US" sz="1200" b="0">
                <a:solidFill>
                  <a:srgbClr val="001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&gt;140 </a:t>
            </a:r>
            <a:r>
              <a:rPr lang="en-US"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academic partnerships</a:t>
            </a:r>
          </a:p>
          <a:p>
            <a:pPr>
              <a:spcBef>
                <a:spcPts val="600"/>
              </a:spcBef>
              <a:defRPr/>
            </a:pPr>
            <a:r>
              <a:rPr lang="en-US" sz="1200" b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early-stage biotech companies funded by UCB Venture</a:t>
            </a:r>
          </a:p>
          <a:p>
            <a:pPr>
              <a:spcBef>
                <a:spcPts val="600"/>
              </a:spcBef>
              <a:defRPr/>
            </a:pPr>
            <a:r>
              <a:rPr lang="en-US" sz="1200" b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 projects </a:t>
            </a:r>
            <a:r>
              <a:rPr lang="en-US" sz="1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worldwide in the UCB Community Health Fund since 2020</a:t>
            </a:r>
            <a:endParaRPr lang="fr-BE" b="0"/>
          </a:p>
        </p:txBody>
      </p:sp>
    </p:spTree>
    <p:extLst>
      <p:ext uri="{BB962C8B-B14F-4D97-AF65-F5344CB8AC3E}">
        <p14:creationId xmlns:p14="http://schemas.microsoft.com/office/powerpoint/2010/main" val="252521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572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Mentionner les 3 entités juridiques qui sont transversales aux 3 sites</a:t>
            </a:r>
          </a:p>
        </p:txBody>
      </p:sp>
    </p:spTree>
    <p:extLst>
      <p:ext uri="{BB962C8B-B14F-4D97-AF65-F5344CB8AC3E}">
        <p14:creationId xmlns:p14="http://schemas.microsoft.com/office/powerpoint/2010/main" val="511263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Focus sur le campus de Braine</a:t>
            </a:r>
          </a:p>
          <a:p>
            <a:r>
              <a:rPr lang="fr-BE" dirty="0"/>
              <a:t>Pas d’ouvriers ni de liste de jeune (idem pour les prochaines élections (25 jeunes au moins pour prétendre à 1 siège… attention bureau séparé, comme pour les employé, ouvrier et cadre)</a:t>
            </a:r>
          </a:p>
          <a:p>
            <a:r>
              <a:rPr lang="fr-BE" dirty="0"/>
              <a:t>Relations très apaisées avec les syndicats. Tant en DS qu’en CPPT ou en CE</a:t>
            </a:r>
          </a:p>
          <a:p>
            <a:r>
              <a:rPr lang="fr-BE" dirty="0"/>
              <a:t>Plus eu de grève chez UCB depuis 12 ou 15 ans et nous n’avons que très peu d’impacts lorsqu’il y a des mouvements d’humeur nationaux.</a:t>
            </a:r>
          </a:p>
          <a:p>
            <a:pPr lvl="1"/>
            <a:r>
              <a:rPr lang="fr-BE" dirty="0"/>
              <a:t>Cela tient à la fois au fait que nous ayons le statut unique chez UCB &gt; plus d’ouvriers au sens légal et une grosse communauté de cadre</a:t>
            </a:r>
          </a:p>
          <a:p>
            <a:pPr lvl="1"/>
            <a:r>
              <a:rPr lang="fr-BE" dirty="0"/>
              <a:t>Cela tient aussi aux personnalités que nous avons autour de la table</a:t>
            </a:r>
          </a:p>
          <a:p>
            <a:pPr lvl="1"/>
            <a:r>
              <a:rPr lang="fr-BE" dirty="0"/>
              <a:t>A la qualité des discussions que nous avons et des relations que nous avons l’un pour l’autre. Il y a un respect mutuel et une compréhension des rôles de chacun</a:t>
            </a:r>
          </a:p>
          <a:p>
            <a:pPr lvl="1"/>
            <a:r>
              <a:rPr lang="fr-BE" dirty="0"/>
              <a:t>Nous avons une relation de confiance entre nous</a:t>
            </a:r>
          </a:p>
          <a:p>
            <a:pPr lvl="1"/>
            <a:r>
              <a:rPr lang="fr-BE" dirty="0"/>
              <a:t>Nécessite beaucoup de temps à maintenir le dialogue ouvert, à écouter, à trouver des solutions et à dire quand les choses ne vont pas. </a:t>
            </a:r>
          </a:p>
          <a:p>
            <a:pPr lvl="1"/>
            <a:r>
              <a:rPr lang="fr-BE" dirty="0"/>
              <a:t>La direction du campus est disponible pour les syndicats et il est donc important de bien s’entourer (nous y reviendrons)</a:t>
            </a:r>
          </a:p>
          <a:p>
            <a:pPr lvl="0"/>
            <a:r>
              <a:rPr lang="fr-BE" dirty="0"/>
              <a:t>Attention, les équilibres sont toujours fragiles, et les RP des employés sont parfois méfiants/défiants envers le </a:t>
            </a:r>
            <a:r>
              <a:rPr lang="fr-BE" dirty="0" err="1"/>
              <a:t>CdC</a:t>
            </a:r>
            <a:r>
              <a:rPr lang="fr-BE" dirty="0"/>
              <a:t> qui à leurs yeux n’est pas vraiment légitime et uniquement orienté cadre.</a:t>
            </a:r>
          </a:p>
          <a:p>
            <a:pPr lvl="1"/>
            <a:r>
              <a:rPr lang="fr-BE" dirty="0"/>
              <a:t>Par ailleurs le rapport de force CNE / SETCA va vers la CNE (plus de cadre SETCA en CE, 7 sur 3 en CPPT et 3 sur 2 en DS)</a:t>
            </a:r>
          </a:p>
          <a:p>
            <a:pPr lvl="1"/>
            <a:r>
              <a:rPr lang="fr-BE" dirty="0"/>
              <a:t>Les élections </a:t>
            </a:r>
            <a:r>
              <a:rPr lang="fr-BE" dirty="0" err="1"/>
              <a:t>osnt</a:t>
            </a:r>
            <a:r>
              <a:rPr lang="fr-BE" dirty="0"/>
              <a:t> donc toujours une petite source de stress…  </a:t>
            </a:r>
          </a:p>
          <a:p>
            <a:pPr lvl="0"/>
            <a:r>
              <a:rPr lang="fr-BE" dirty="0"/>
              <a:t>Particularité de la liste maison (slide suivant) </a:t>
            </a:r>
          </a:p>
        </p:txBody>
      </p:sp>
    </p:spTree>
    <p:extLst>
      <p:ext uri="{BB962C8B-B14F-4D97-AF65-F5344CB8AC3E}">
        <p14:creationId xmlns:p14="http://schemas.microsoft.com/office/powerpoint/2010/main" val="118720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B8D670EA-1E47-EE44-9859-BF14C627E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" y="4"/>
            <a:ext cx="12191993" cy="6857996"/>
          </a:xfrm>
          <a:custGeom>
            <a:avLst/>
            <a:gdLst>
              <a:gd name="connsiteX0" fmla="*/ 3578903 w 12191993"/>
              <a:gd name="connsiteY0" fmla="*/ 6416506 h 6857996"/>
              <a:gd name="connsiteX1" fmla="*/ 3578903 w 12191993"/>
              <a:gd name="connsiteY1" fmla="*/ 6449909 h 6857996"/>
              <a:gd name="connsiteX2" fmla="*/ 3611987 w 12191993"/>
              <a:gd name="connsiteY2" fmla="*/ 6449909 h 6857996"/>
              <a:gd name="connsiteX3" fmla="*/ 3611987 w 12191993"/>
              <a:gd name="connsiteY3" fmla="*/ 6416506 h 6857996"/>
              <a:gd name="connsiteX4" fmla="*/ 3481994 w 12191993"/>
              <a:gd name="connsiteY4" fmla="*/ 6306894 h 6857996"/>
              <a:gd name="connsiteX5" fmla="*/ 3521564 w 12191993"/>
              <a:gd name="connsiteY5" fmla="*/ 6348729 h 6857996"/>
              <a:gd name="connsiteX6" fmla="*/ 3433990 w 12191993"/>
              <a:gd name="connsiteY6" fmla="*/ 6348729 h 6857996"/>
              <a:gd name="connsiteX7" fmla="*/ 3481994 w 12191993"/>
              <a:gd name="connsiteY7" fmla="*/ 6306894 h 6857996"/>
              <a:gd name="connsiteX8" fmla="*/ 2971631 w 12191993"/>
              <a:gd name="connsiteY8" fmla="*/ 6306894 h 6857996"/>
              <a:gd name="connsiteX9" fmla="*/ 3011201 w 12191993"/>
              <a:gd name="connsiteY9" fmla="*/ 6348729 h 6857996"/>
              <a:gd name="connsiteX10" fmla="*/ 2923627 w 12191993"/>
              <a:gd name="connsiteY10" fmla="*/ 6348729 h 6857996"/>
              <a:gd name="connsiteX11" fmla="*/ 2971631 w 12191993"/>
              <a:gd name="connsiteY11" fmla="*/ 6306894 h 6857996"/>
              <a:gd name="connsiteX12" fmla="*/ 2218851 w 12191993"/>
              <a:gd name="connsiteY12" fmla="*/ 6297163 h 6857996"/>
              <a:gd name="connsiteX13" fmla="*/ 2275288 w 12191993"/>
              <a:gd name="connsiteY13" fmla="*/ 6368835 h 6857996"/>
              <a:gd name="connsiteX14" fmla="*/ 2217552 w 12191993"/>
              <a:gd name="connsiteY14" fmla="*/ 6440507 h 6857996"/>
              <a:gd name="connsiteX15" fmla="*/ 2161116 w 12191993"/>
              <a:gd name="connsiteY15" fmla="*/ 6369160 h 6857996"/>
              <a:gd name="connsiteX16" fmla="*/ 2218851 w 12191993"/>
              <a:gd name="connsiteY16" fmla="*/ 6297163 h 6857996"/>
              <a:gd name="connsiteX17" fmla="*/ 1782667 w 12191993"/>
              <a:gd name="connsiteY17" fmla="*/ 6296514 h 6857996"/>
              <a:gd name="connsiteX18" fmla="*/ 1834887 w 12191993"/>
              <a:gd name="connsiteY18" fmla="*/ 6353915 h 6857996"/>
              <a:gd name="connsiteX19" fmla="*/ 1719416 w 12191993"/>
              <a:gd name="connsiteY19" fmla="*/ 6353915 h 6857996"/>
              <a:gd name="connsiteX20" fmla="*/ 1782667 w 12191993"/>
              <a:gd name="connsiteY20" fmla="*/ 6296514 h 6857996"/>
              <a:gd name="connsiteX21" fmla="*/ 2293320 w 12191993"/>
              <a:gd name="connsiteY21" fmla="*/ 6287757 h 6857996"/>
              <a:gd name="connsiteX22" fmla="*/ 2360462 w 12191993"/>
              <a:gd name="connsiteY22" fmla="*/ 6448936 h 6857996"/>
              <a:gd name="connsiteX23" fmla="*/ 2348783 w 12191993"/>
              <a:gd name="connsiteY23" fmla="*/ 6475855 h 6857996"/>
              <a:gd name="connsiteX24" fmla="*/ 2316996 w 12191993"/>
              <a:gd name="connsiteY24" fmla="*/ 6505042 h 6857996"/>
              <a:gd name="connsiteX25" fmla="*/ 2296883 w 12191993"/>
              <a:gd name="connsiteY25" fmla="*/ 6497259 h 6857996"/>
              <a:gd name="connsiteX26" fmla="*/ 2290722 w 12191993"/>
              <a:gd name="connsiteY26" fmla="*/ 6508934 h 6857996"/>
              <a:gd name="connsiteX27" fmla="*/ 2316996 w 12191993"/>
              <a:gd name="connsiteY27" fmla="*/ 6518015 h 6857996"/>
              <a:gd name="connsiteX28" fmla="*/ 2358190 w 12191993"/>
              <a:gd name="connsiteY28" fmla="*/ 6487853 h 6857996"/>
              <a:gd name="connsiteX29" fmla="*/ 2441550 w 12191993"/>
              <a:gd name="connsiteY29" fmla="*/ 6287757 h 6857996"/>
              <a:gd name="connsiteX30" fmla="*/ 2426956 w 12191993"/>
              <a:gd name="connsiteY30" fmla="*/ 6287757 h 6857996"/>
              <a:gd name="connsiteX31" fmla="*/ 2373434 w 12191993"/>
              <a:gd name="connsiteY31" fmla="*/ 6417155 h 6857996"/>
              <a:gd name="connsiteX32" fmla="*/ 2367922 w 12191993"/>
              <a:gd name="connsiteY32" fmla="*/ 6432396 h 6857996"/>
              <a:gd name="connsiteX33" fmla="*/ 2367272 w 12191993"/>
              <a:gd name="connsiteY33" fmla="*/ 6432396 h 6857996"/>
              <a:gd name="connsiteX34" fmla="*/ 2361429 w 12191993"/>
              <a:gd name="connsiteY34" fmla="*/ 6417155 h 6857996"/>
              <a:gd name="connsiteX35" fmla="*/ 2307914 w 12191993"/>
              <a:gd name="connsiteY35" fmla="*/ 6287757 h 6857996"/>
              <a:gd name="connsiteX36" fmla="*/ 1560161 w 12191993"/>
              <a:gd name="connsiteY36" fmla="*/ 6287757 h 6857996"/>
              <a:gd name="connsiteX37" fmla="*/ 1624058 w 12191993"/>
              <a:gd name="connsiteY37" fmla="*/ 6449909 h 6857996"/>
              <a:gd name="connsiteX38" fmla="*/ 1637032 w 12191993"/>
              <a:gd name="connsiteY38" fmla="*/ 6449909 h 6857996"/>
              <a:gd name="connsiteX39" fmla="*/ 1700608 w 12191993"/>
              <a:gd name="connsiteY39" fmla="*/ 6287757 h 6857996"/>
              <a:gd name="connsiteX40" fmla="*/ 1686334 w 12191993"/>
              <a:gd name="connsiteY40" fmla="*/ 6287757 h 6857996"/>
              <a:gd name="connsiteX41" fmla="*/ 1636383 w 12191993"/>
              <a:gd name="connsiteY41" fmla="*/ 6414887 h 6857996"/>
              <a:gd name="connsiteX42" fmla="*/ 1630868 w 12191993"/>
              <a:gd name="connsiteY42" fmla="*/ 6432396 h 6857996"/>
              <a:gd name="connsiteX43" fmla="*/ 1630218 w 12191993"/>
              <a:gd name="connsiteY43" fmla="*/ 6432396 h 6857996"/>
              <a:gd name="connsiteX44" fmla="*/ 1624707 w 12191993"/>
              <a:gd name="connsiteY44" fmla="*/ 6414887 h 6857996"/>
              <a:gd name="connsiteX45" fmla="*/ 1574755 w 12191993"/>
              <a:gd name="connsiteY45" fmla="*/ 6287757 h 6857996"/>
              <a:gd name="connsiteX46" fmla="*/ 1526463 w 12191993"/>
              <a:gd name="connsiteY46" fmla="*/ 6287757 h 6857996"/>
              <a:gd name="connsiteX47" fmla="*/ 1526463 w 12191993"/>
              <a:gd name="connsiteY47" fmla="*/ 6449909 h 6857996"/>
              <a:gd name="connsiteX48" fmla="*/ 1540087 w 12191993"/>
              <a:gd name="connsiteY48" fmla="*/ 6449909 h 6857996"/>
              <a:gd name="connsiteX49" fmla="*/ 1540087 w 12191993"/>
              <a:gd name="connsiteY49" fmla="*/ 6287757 h 6857996"/>
              <a:gd name="connsiteX50" fmla="*/ 1496207 w 12191993"/>
              <a:gd name="connsiteY50" fmla="*/ 6286463 h 6857996"/>
              <a:gd name="connsiteX51" fmla="*/ 1444311 w 12191993"/>
              <a:gd name="connsiteY51" fmla="*/ 6331866 h 6857996"/>
              <a:gd name="connsiteX52" fmla="*/ 1443661 w 12191993"/>
              <a:gd name="connsiteY52" fmla="*/ 6331866 h 6857996"/>
              <a:gd name="connsiteX53" fmla="*/ 1444960 w 12191993"/>
              <a:gd name="connsiteY53" fmla="*/ 6318568 h 6857996"/>
              <a:gd name="connsiteX54" fmla="*/ 1444960 w 12191993"/>
              <a:gd name="connsiteY54" fmla="*/ 6287757 h 6857996"/>
              <a:gd name="connsiteX55" fmla="*/ 1431332 w 12191993"/>
              <a:gd name="connsiteY55" fmla="*/ 6287757 h 6857996"/>
              <a:gd name="connsiteX56" fmla="*/ 1431332 w 12191993"/>
              <a:gd name="connsiteY56" fmla="*/ 6449910 h 6857996"/>
              <a:gd name="connsiteX57" fmla="*/ 1444960 w 12191993"/>
              <a:gd name="connsiteY57" fmla="*/ 6449910 h 6857996"/>
              <a:gd name="connsiteX58" fmla="*/ 1444960 w 12191993"/>
              <a:gd name="connsiteY58" fmla="*/ 6379861 h 6857996"/>
              <a:gd name="connsiteX59" fmla="*/ 1449821 w 12191993"/>
              <a:gd name="connsiteY59" fmla="*/ 6345808 h 6857996"/>
              <a:gd name="connsiteX60" fmla="*/ 1498150 w 12191993"/>
              <a:gd name="connsiteY60" fmla="*/ 6300406 h 6857996"/>
              <a:gd name="connsiteX61" fmla="*/ 1505609 w 12191993"/>
              <a:gd name="connsiteY61" fmla="*/ 6301055 h 6857996"/>
              <a:gd name="connsiteX62" fmla="*/ 1505609 w 12191993"/>
              <a:gd name="connsiteY62" fmla="*/ 6287433 h 6857996"/>
              <a:gd name="connsiteX63" fmla="*/ 1496207 w 12191993"/>
              <a:gd name="connsiteY63" fmla="*/ 6286463 h 6857996"/>
              <a:gd name="connsiteX64" fmla="*/ 2833876 w 12191993"/>
              <a:gd name="connsiteY64" fmla="*/ 6285815 h 6857996"/>
              <a:gd name="connsiteX65" fmla="*/ 2833876 w 12191993"/>
              <a:gd name="connsiteY65" fmla="*/ 6449910 h 6857996"/>
              <a:gd name="connsiteX66" fmla="*/ 2865337 w 12191993"/>
              <a:gd name="connsiteY66" fmla="*/ 6449910 h 6857996"/>
              <a:gd name="connsiteX67" fmla="*/ 2865337 w 12191993"/>
              <a:gd name="connsiteY67" fmla="*/ 6285815 h 6857996"/>
              <a:gd name="connsiteX68" fmla="*/ 1962617 w 12191993"/>
              <a:gd name="connsiteY68" fmla="*/ 6283866 h 6857996"/>
              <a:gd name="connsiteX69" fmla="*/ 1893850 w 12191993"/>
              <a:gd name="connsiteY69" fmla="*/ 6329593 h 6857996"/>
              <a:gd name="connsiteX70" fmla="*/ 1893201 w 12191993"/>
              <a:gd name="connsiteY70" fmla="*/ 6329593 h 6857996"/>
              <a:gd name="connsiteX71" fmla="*/ 1894499 w 12191993"/>
              <a:gd name="connsiteY71" fmla="*/ 6316296 h 6857996"/>
              <a:gd name="connsiteX72" fmla="*/ 1894499 w 12191993"/>
              <a:gd name="connsiteY72" fmla="*/ 6287757 h 6857996"/>
              <a:gd name="connsiteX73" fmla="*/ 1880875 w 12191993"/>
              <a:gd name="connsiteY73" fmla="*/ 6287757 h 6857996"/>
              <a:gd name="connsiteX74" fmla="*/ 1880875 w 12191993"/>
              <a:gd name="connsiteY74" fmla="*/ 6449909 h 6857996"/>
              <a:gd name="connsiteX75" fmla="*/ 1894500 w 12191993"/>
              <a:gd name="connsiteY75" fmla="*/ 6449909 h 6857996"/>
              <a:gd name="connsiteX76" fmla="*/ 1894500 w 12191993"/>
              <a:gd name="connsiteY76" fmla="*/ 6370779 h 6857996"/>
              <a:gd name="connsiteX77" fmla="*/ 1897093 w 12191993"/>
              <a:gd name="connsiteY77" fmla="*/ 6348730 h 6857996"/>
              <a:gd name="connsiteX78" fmla="*/ 1962617 w 12191993"/>
              <a:gd name="connsiteY78" fmla="*/ 6297163 h 6857996"/>
              <a:gd name="connsiteX79" fmla="*/ 2002511 w 12191993"/>
              <a:gd name="connsiteY79" fmla="*/ 6351972 h 6857996"/>
              <a:gd name="connsiteX80" fmla="*/ 2002511 w 12191993"/>
              <a:gd name="connsiteY80" fmla="*/ 6449909 h 6857996"/>
              <a:gd name="connsiteX81" fmla="*/ 2016132 w 12191993"/>
              <a:gd name="connsiteY81" fmla="*/ 6449909 h 6857996"/>
              <a:gd name="connsiteX82" fmla="*/ 2016132 w 12191993"/>
              <a:gd name="connsiteY82" fmla="*/ 6347107 h 6857996"/>
              <a:gd name="connsiteX83" fmla="*/ 1962617 w 12191993"/>
              <a:gd name="connsiteY83" fmla="*/ 6283866 h 6857996"/>
              <a:gd name="connsiteX84" fmla="*/ 1782992 w 12191993"/>
              <a:gd name="connsiteY84" fmla="*/ 6283866 h 6857996"/>
              <a:gd name="connsiteX85" fmla="*/ 1704172 w 12191993"/>
              <a:gd name="connsiteY85" fmla="*/ 6369160 h 6857996"/>
              <a:gd name="connsiteX86" fmla="*/ 1787858 w 12191993"/>
              <a:gd name="connsiteY86" fmla="*/ 6453801 h 6857996"/>
              <a:gd name="connsiteX87" fmla="*/ 1845593 w 12191993"/>
              <a:gd name="connsiteY87" fmla="*/ 6431427 h 6857996"/>
              <a:gd name="connsiteX88" fmla="*/ 1838134 w 12191993"/>
              <a:gd name="connsiteY88" fmla="*/ 6420073 h 6857996"/>
              <a:gd name="connsiteX89" fmla="*/ 1787858 w 12191993"/>
              <a:gd name="connsiteY89" fmla="*/ 6440508 h 6857996"/>
              <a:gd name="connsiteX90" fmla="*/ 1718442 w 12191993"/>
              <a:gd name="connsiteY90" fmla="*/ 6366563 h 6857996"/>
              <a:gd name="connsiteX91" fmla="*/ 1848511 w 12191993"/>
              <a:gd name="connsiteY91" fmla="*/ 6366563 h 6857996"/>
              <a:gd name="connsiteX92" fmla="*/ 1849161 w 12191993"/>
              <a:gd name="connsiteY92" fmla="*/ 6357807 h 6857996"/>
              <a:gd name="connsiteX93" fmla="*/ 1782992 w 12191993"/>
              <a:gd name="connsiteY93" fmla="*/ 6283866 h 6857996"/>
              <a:gd name="connsiteX94" fmla="*/ 3482643 w 12191993"/>
              <a:gd name="connsiteY94" fmla="*/ 6281922 h 6857996"/>
              <a:gd name="connsiteX95" fmla="*/ 3400581 w 12191993"/>
              <a:gd name="connsiteY95" fmla="*/ 6367862 h 6857996"/>
              <a:gd name="connsiteX96" fmla="*/ 3487504 w 12191993"/>
              <a:gd name="connsiteY96" fmla="*/ 6453801 h 6857996"/>
              <a:gd name="connsiteX97" fmla="*/ 3551085 w 12191993"/>
              <a:gd name="connsiteY97" fmla="*/ 6430452 h 6857996"/>
              <a:gd name="connsiteX98" fmla="*/ 3538105 w 12191993"/>
              <a:gd name="connsiteY98" fmla="*/ 6407425 h 6857996"/>
              <a:gd name="connsiteX99" fmla="*/ 3489453 w 12191993"/>
              <a:gd name="connsiteY99" fmla="*/ 6426561 h 6857996"/>
              <a:gd name="connsiteX100" fmla="*/ 3433015 w 12191993"/>
              <a:gd name="connsiteY100" fmla="*/ 6372402 h 6857996"/>
              <a:gd name="connsiteX101" fmla="*/ 3552700 w 12191993"/>
              <a:gd name="connsiteY101" fmla="*/ 6372402 h 6857996"/>
              <a:gd name="connsiteX102" fmla="*/ 3553673 w 12191993"/>
              <a:gd name="connsiteY102" fmla="*/ 6358780 h 6857996"/>
              <a:gd name="connsiteX103" fmla="*/ 3482643 w 12191993"/>
              <a:gd name="connsiteY103" fmla="*/ 6281922 h 6857996"/>
              <a:gd name="connsiteX104" fmla="*/ 3328545 w 12191993"/>
              <a:gd name="connsiteY104" fmla="*/ 6281922 h 6857996"/>
              <a:gd name="connsiteX105" fmla="*/ 3240639 w 12191993"/>
              <a:gd name="connsiteY105" fmla="*/ 6367862 h 6857996"/>
              <a:gd name="connsiteX106" fmla="*/ 3328545 w 12191993"/>
              <a:gd name="connsiteY106" fmla="*/ 6453801 h 6857996"/>
              <a:gd name="connsiteX107" fmla="*/ 3394065 w 12191993"/>
              <a:gd name="connsiteY107" fmla="*/ 6427535 h 6857996"/>
              <a:gd name="connsiteX108" fmla="*/ 3381411 w 12191993"/>
              <a:gd name="connsiteY108" fmla="*/ 6404507 h 6857996"/>
              <a:gd name="connsiteX109" fmla="*/ 3330810 w 12191993"/>
              <a:gd name="connsiteY109" fmla="*/ 6426561 h 6857996"/>
              <a:gd name="connsiteX110" fmla="*/ 3272749 w 12191993"/>
              <a:gd name="connsiteY110" fmla="*/ 6367536 h 6857996"/>
              <a:gd name="connsiteX111" fmla="*/ 3329836 w 12191993"/>
              <a:gd name="connsiteY111" fmla="*/ 6309162 h 6857996"/>
              <a:gd name="connsiteX112" fmla="*/ 3375250 w 12191993"/>
              <a:gd name="connsiteY112" fmla="*/ 6327973 h 6857996"/>
              <a:gd name="connsiteX113" fmla="*/ 3390169 w 12191993"/>
              <a:gd name="connsiteY113" fmla="*/ 6305919 h 6857996"/>
              <a:gd name="connsiteX114" fmla="*/ 3328545 w 12191993"/>
              <a:gd name="connsiteY114" fmla="*/ 6281922 h 6857996"/>
              <a:gd name="connsiteX115" fmla="*/ 3161340 w 12191993"/>
              <a:gd name="connsiteY115" fmla="*/ 6281922 h 6857996"/>
              <a:gd name="connsiteX116" fmla="*/ 3099708 w 12191993"/>
              <a:gd name="connsiteY116" fmla="*/ 6319542 h 6857996"/>
              <a:gd name="connsiteX117" fmla="*/ 3099059 w 12191993"/>
              <a:gd name="connsiteY117" fmla="*/ 6319542 h 6857996"/>
              <a:gd name="connsiteX118" fmla="*/ 3099708 w 12191993"/>
              <a:gd name="connsiteY118" fmla="*/ 6307543 h 6857996"/>
              <a:gd name="connsiteX119" fmla="*/ 3099708 w 12191993"/>
              <a:gd name="connsiteY119" fmla="*/ 6285814 h 6857996"/>
              <a:gd name="connsiteX120" fmla="*/ 3069221 w 12191993"/>
              <a:gd name="connsiteY120" fmla="*/ 6285814 h 6857996"/>
              <a:gd name="connsiteX121" fmla="*/ 3069221 w 12191993"/>
              <a:gd name="connsiteY121" fmla="*/ 6449909 h 6857996"/>
              <a:gd name="connsiteX122" fmla="*/ 3100682 w 12191993"/>
              <a:gd name="connsiteY122" fmla="*/ 6449909 h 6857996"/>
              <a:gd name="connsiteX123" fmla="*/ 3100682 w 12191993"/>
              <a:gd name="connsiteY123" fmla="*/ 6373051 h 6857996"/>
              <a:gd name="connsiteX124" fmla="*/ 3103280 w 12191993"/>
              <a:gd name="connsiteY124" fmla="*/ 6350997 h 6857996"/>
              <a:gd name="connsiteX125" fmla="*/ 3155171 w 12191993"/>
              <a:gd name="connsiteY125" fmla="*/ 6310785 h 6857996"/>
              <a:gd name="connsiteX126" fmla="*/ 3186316 w 12191993"/>
              <a:gd name="connsiteY126" fmla="*/ 6351971 h 6857996"/>
              <a:gd name="connsiteX127" fmla="*/ 3186316 w 12191993"/>
              <a:gd name="connsiteY127" fmla="*/ 6449909 h 6857996"/>
              <a:gd name="connsiteX128" fmla="*/ 3217777 w 12191993"/>
              <a:gd name="connsiteY128" fmla="*/ 6449909 h 6857996"/>
              <a:gd name="connsiteX129" fmla="*/ 3217777 w 12191993"/>
              <a:gd name="connsiteY129" fmla="*/ 6344838 h 6857996"/>
              <a:gd name="connsiteX130" fmla="*/ 3161340 w 12191993"/>
              <a:gd name="connsiteY130" fmla="*/ 6281922 h 6857996"/>
              <a:gd name="connsiteX131" fmla="*/ 2972280 w 12191993"/>
              <a:gd name="connsiteY131" fmla="*/ 6281922 h 6857996"/>
              <a:gd name="connsiteX132" fmla="*/ 2890218 w 12191993"/>
              <a:gd name="connsiteY132" fmla="*/ 6367862 h 6857996"/>
              <a:gd name="connsiteX133" fmla="*/ 2977142 w 12191993"/>
              <a:gd name="connsiteY133" fmla="*/ 6453801 h 6857996"/>
              <a:gd name="connsiteX134" fmla="*/ 3040722 w 12191993"/>
              <a:gd name="connsiteY134" fmla="*/ 6430452 h 6857996"/>
              <a:gd name="connsiteX135" fmla="*/ 3027743 w 12191993"/>
              <a:gd name="connsiteY135" fmla="*/ 6407425 h 6857996"/>
              <a:gd name="connsiteX136" fmla="*/ 2979090 w 12191993"/>
              <a:gd name="connsiteY136" fmla="*/ 6426561 h 6857996"/>
              <a:gd name="connsiteX137" fmla="*/ 2922653 w 12191993"/>
              <a:gd name="connsiteY137" fmla="*/ 6372402 h 6857996"/>
              <a:gd name="connsiteX138" fmla="*/ 3042338 w 12191993"/>
              <a:gd name="connsiteY138" fmla="*/ 6372402 h 6857996"/>
              <a:gd name="connsiteX139" fmla="*/ 3043311 w 12191993"/>
              <a:gd name="connsiteY139" fmla="*/ 6358780 h 6857996"/>
              <a:gd name="connsiteX140" fmla="*/ 2972280 w 12191993"/>
              <a:gd name="connsiteY140" fmla="*/ 6281922 h 6857996"/>
              <a:gd name="connsiteX141" fmla="*/ 2748837 w 12191993"/>
              <a:gd name="connsiteY141" fmla="*/ 6281922 h 6857996"/>
              <a:gd name="connsiteX142" fmla="*/ 2660931 w 12191993"/>
              <a:gd name="connsiteY142" fmla="*/ 6367862 h 6857996"/>
              <a:gd name="connsiteX143" fmla="*/ 2748837 w 12191993"/>
              <a:gd name="connsiteY143" fmla="*/ 6453801 h 6857996"/>
              <a:gd name="connsiteX144" fmla="*/ 2814356 w 12191993"/>
              <a:gd name="connsiteY144" fmla="*/ 6427535 h 6857996"/>
              <a:gd name="connsiteX145" fmla="*/ 2801703 w 12191993"/>
              <a:gd name="connsiteY145" fmla="*/ 6404507 h 6857996"/>
              <a:gd name="connsiteX146" fmla="*/ 2751101 w 12191993"/>
              <a:gd name="connsiteY146" fmla="*/ 6426561 h 6857996"/>
              <a:gd name="connsiteX147" fmla="*/ 2693040 w 12191993"/>
              <a:gd name="connsiteY147" fmla="*/ 6367536 h 6857996"/>
              <a:gd name="connsiteX148" fmla="*/ 2750128 w 12191993"/>
              <a:gd name="connsiteY148" fmla="*/ 6309162 h 6857996"/>
              <a:gd name="connsiteX149" fmla="*/ 2795541 w 12191993"/>
              <a:gd name="connsiteY149" fmla="*/ 6327973 h 6857996"/>
              <a:gd name="connsiteX150" fmla="*/ 2810461 w 12191993"/>
              <a:gd name="connsiteY150" fmla="*/ 6305919 h 6857996"/>
              <a:gd name="connsiteX151" fmla="*/ 2748837 w 12191993"/>
              <a:gd name="connsiteY151" fmla="*/ 6281922 h 6857996"/>
              <a:gd name="connsiteX152" fmla="*/ 2593020 w 12191993"/>
              <a:gd name="connsiteY152" fmla="*/ 6281922 h 6857996"/>
              <a:gd name="connsiteX153" fmla="*/ 2533661 w 12191993"/>
              <a:gd name="connsiteY153" fmla="*/ 6328619 h 6857996"/>
              <a:gd name="connsiteX154" fmla="*/ 2617996 w 12191993"/>
              <a:gd name="connsiteY154" fmla="*/ 6406130 h 6857996"/>
              <a:gd name="connsiteX155" fmla="*/ 2590747 w 12191993"/>
              <a:gd name="connsiteY155" fmla="*/ 6426561 h 6857996"/>
              <a:gd name="connsiteX156" fmla="*/ 2543718 w 12191993"/>
              <a:gd name="connsiteY156" fmla="*/ 6407425 h 6857996"/>
              <a:gd name="connsiteX157" fmla="*/ 2528466 w 12191993"/>
              <a:gd name="connsiteY157" fmla="*/ 6429803 h 6857996"/>
              <a:gd name="connsiteX158" fmla="*/ 2590747 w 12191993"/>
              <a:gd name="connsiteY158" fmla="*/ 6453801 h 6857996"/>
              <a:gd name="connsiteX159" fmla="*/ 2650106 w 12191993"/>
              <a:gd name="connsiteY159" fmla="*/ 6406130 h 6857996"/>
              <a:gd name="connsiteX160" fmla="*/ 2565771 w 12191993"/>
              <a:gd name="connsiteY160" fmla="*/ 6329268 h 6857996"/>
              <a:gd name="connsiteX161" fmla="*/ 2592695 w 12191993"/>
              <a:gd name="connsiteY161" fmla="*/ 6309162 h 6857996"/>
              <a:gd name="connsiteX162" fmla="*/ 2633239 w 12191993"/>
              <a:gd name="connsiteY162" fmla="*/ 6323757 h 6857996"/>
              <a:gd name="connsiteX163" fmla="*/ 2645885 w 12191993"/>
              <a:gd name="connsiteY163" fmla="*/ 6300081 h 6857996"/>
              <a:gd name="connsiteX164" fmla="*/ 2593020 w 12191993"/>
              <a:gd name="connsiteY164" fmla="*/ 6281922 h 6857996"/>
              <a:gd name="connsiteX165" fmla="*/ 1223619 w 12191993"/>
              <a:gd name="connsiteY165" fmla="*/ 6235871 h 6857996"/>
              <a:gd name="connsiteX166" fmla="*/ 1278761 w 12191993"/>
              <a:gd name="connsiteY166" fmla="*/ 6235871 h 6857996"/>
              <a:gd name="connsiteX167" fmla="*/ 1379638 w 12191993"/>
              <a:gd name="connsiteY167" fmla="*/ 6336406 h 6857996"/>
              <a:gd name="connsiteX168" fmla="*/ 1278761 w 12191993"/>
              <a:gd name="connsiteY168" fmla="*/ 6436937 h 6857996"/>
              <a:gd name="connsiteX169" fmla="*/ 1223619 w 12191993"/>
              <a:gd name="connsiteY169" fmla="*/ 6436937 h 6857996"/>
              <a:gd name="connsiteX170" fmla="*/ 2147812 w 12191993"/>
              <a:gd name="connsiteY170" fmla="*/ 6222898 h 6857996"/>
              <a:gd name="connsiteX171" fmla="*/ 2147812 w 12191993"/>
              <a:gd name="connsiteY171" fmla="*/ 6449909 h 6857996"/>
              <a:gd name="connsiteX172" fmla="*/ 2161440 w 12191993"/>
              <a:gd name="connsiteY172" fmla="*/ 6449909 h 6857996"/>
              <a:gd name="connsiteX173" fmla="*/ 2161440 w 12191993"/>
              <a:gd name="connsiteY173" fmla="*/ 6431426 h 6857996"/>
              <a:gd name="connsiteX174" fmla="*/ 2160141 w 12191993"/>
              <a:gd name="connsiteY174" fmla="*/ 6417155 h 6857996"/>
              <a:gd name="connsiteX175" fmla="*/ 2160791 w 12191993"/>
              <a:gd name="connsiteY175" fmla="*/ 6417155 h 6857996"/>
              <a:gd name="connsiteX176" fmla="*/ 2216903 w 12191993"/>
              <a:gd name="connsiteY176" fmla="*/ 6453801 h 6857996"/>
              <a:gd name="connsiteX177" fmla="*/ 2289558 w 12191993"/>
              <a:gd name="connsiteY177" fmla="*/ 6368835 h 6857996"/>
              <a:gd name="connsiteX178" fmla="*/ 2219501 w 12191993"/>
              <a:gd name="connsiteY178" fmla="*/ 6283866 h 6857996"/>
              <a:gd name="connsiteX179" fmla="*/ 2160791 w 12191993"/>
              <a:gd name="connsiteY179" fmla="*/ 6320511 h 6857996"/>
              <a:gd name="connsiteX180" fmla="*/ 2160141 w 12191993"/>
              <a:gd name="connsiteY180" fmla="*/ 6320511 h 6857996"/>
              <a:gd name="connsiteX181" fmla="*/ 2161440 w 12191993"/>
              <a:gd name="connsiteY181" fmla="*/ 6307218 h 6857996"/>
              <a:gd name="connsiteX182" fmla="*/ 2161440 w 12191993"/>
              <a:gd name="connsiteY182" fmla="*/ 6222898 h 6857996"/>
              <a:gd name="connsiteX183" fmla="*/ 1525168 w 12191993"/>
              <a:gd name="connsiteY183" fmla="*/ 6222898 h 6857996"/>
              <a:gd name="connsiteX184" fmla="*/ 1525168 w 12191993"/>
              <a:gd name="connsiteY184" fmla="*/ 6246571 h 6857996"/>
              <a:gd name="connsiteX185" fmla="*/ 1541386 w 12191993"/>
              <a:gd name="connsiteY185" fmla="*/ 6246571 h 6857996"/>
              <a:gd name="connsiteX186" fmla="*/ 1541386 w 12191993"/>
              <a:gd name="connsiteY186" fmla="*/ 6222898 h 6857996"/>
              <a:gd name="connsiteX187" fmla="*/ 1209670 w 12191993"/>
              <a:gd name="connsiteY187" fmla="*/ 6222898 h 6857996"/>
              <a:gd name="connsiteX188" fmla="*/ 1209670 w 12191993"/>
              <a:gd name="connsiteY188" fmla="*/ 6449909 h 6857996"/>
              <a:gd name="connsiteX189" fmla="*/ 1281034 w 12191993"/>
              <a:gd name="connsiteY189" fmla="*/ 6449909 h 6857996"/>
              <a:gd name="connsiteX190" fmla="*/ 1394232 w 12191993"/>
              <a:gd name="connsiteY190" fmla="*/ 6336406 h 6857996"/>
              <a:gd name="connsiteX191" fmla="*/ 1281034 w 12191993"/>
              <a:gd name="connsiteY191" fmla="*/ 6222898 h 6857996"/>
              <a:gd name="connsiteX192" fmla="*/ 2833551 w 12191993"/>
              <a:gd name="connsiteY192" fmla="*/ 6220951 h 6857996"/>
              <a:gd name="connsiteX193" fmla="*/ 2833551 w 12191993"/>
              <a:gd name="connsiteY193" fmla="*/ 6253060 h 6857996"/>
              <a:gd name="connsiteX194" fmla="*/ 2865337 w 12191993"/>
              <a:gd name="connsiteY194" fmla="*/ 6253060 h 6857996"/>
              <a:gd name="connsiteX195" fmla="*/ 2865337 w 12191993"/>
              <a:gd name="connsiteY195" fmla="*/ 6220951 h 6857996"/>
              <a:gd name="connsiteX196" fmla="*/ 982628 w 12191993"/>
              <a:gd name="connsiteY196" fmla="*/ 6207360 h 6857996"/>
              <a:gd name="connsiteX197" fmla="*/ 740053 w 12191993"/>
              <a:gd name="connsiteY197" fmla="*/ 6449905 h 6857996"/>
              <a:gd name="connsiteX198" fmla="*/ 982628 w 12191993"/>
              <a:gd name="connsiteY198" fmla="*/ 6449909 h 6857996"/>
              <a:gd name="connsiteX199" fmla="*/ 407989 w 12191993"/>
              <a:gd name="connsiteY199" fmla="*/ 6207356 h 6857996"/>
              <a:gd name="connsiteX200" fmla="*/ 407989 w 12191993"/>
              <a:gd name="connsiteY200" fmla="*/ 6449905 h 6857996"/>
              <a:gd name="connsiteX201" fmla="*/ 650564 w 12191993"/>
              <a:gd name="connsiteY201" fmla="*/ 6449905 h 6857996"/>
              <a:gd name="connsiteX202" fmla="*/ 407989 w 12191993"/>
              <a:gd name="connsiteY202" fmla="*/ 6207356 h 6857996"/>
              <a:gd name="connsiteX203" fmla="*/ 883619 w 12191993"/>
              <a:gd name="connsiteY203" fmla="*/ 6147250 h 6857996"/>
              <a:gd name="connsiteX204" fmla="*/ 915428 w 12191993"/>
              <a:gd name="connsiteY204" fmla="*/ 6147250 h 6857996"/>
              <a:gd name="connsiteX205" fmla="*/ 915428 w 12191993"/>
              <a:gd name="connsiteY205" fmla="*/ 6178023 h 6857996"/>
              <a:gd name="connsiteX206" fmla="*/ 883619 w 12191993"/>
              <a:gd name="connsiteY206" fmla="*/ 6178023 h 6857996"/>
              <a:gd name="connsiteX207" fmla="*/ 739956 w 12191993"/>
              <a:gd name="connsiteY207" fmla="*/ 6106213 h 6857996"/>
              <a:gd name="connsiteX208" fmla="*/ 739956 w 12191993"/>
              <a:gd name="connsiteY208" fmla="*/ 6219065 h 6857996"/>
              <a:gd name="connsiteX209" fmla="*/ 830261 w 12191993"/>
              <a:gd name="connsiteY209" fmla="*/ 6219065 h 6857996"/>
              <a:gd name="connsiteX210" fmla="*/ 830261 w 12191993"/>
              <a:gd name="connsiteY210" fmla="*/ 6178031 h 6857996"/>
              <a:gd name="connsiteX211" fmla="*/ 781009 w 12191993"/>
              <a:gd name="connsiteY211" fmla="*/ 6178031 h 6857996"/>
              <a:gd name="connsiteX212" fmla="*/ 781009 w 12191993"/>
              <a:gd name="connsiteY212" fmla="*/ 6147251 h 6857996"/>
              <a:gd name="connsiteX213" fmla="*/ 830261 w 12191993"/>
              <a:gd name="connsiteY213" fmla="*/ 6147251 h 6857996"/>
              <a:gd name="connsiteX214" fmla="*/ 830261 w 12191993"/>
              <a:gd name="connsiteY214" fmla="*/ 6106213 h 6857996"/>
              <a:gd name="connsiteX215" fmla="*/ 3802396 w 12191993"/>
              <a:gd name="connsiteY215" fmla="*/ 6068975 h 6857996"/>
              <a:gd name="connsiteX216" fmla="*/ 3802396 w 12191993"/>
              <a:gd name="connsiteY216" fmla="*/ 6102379 h 6857996"/>
              <a:gd name="connsiteX217" fmla="*/ 3835481 w 12191993"/>
              <a:gd name="connsiteY217" fmla="*/ 6102379 h 6857996"/>
              <a:gd name="connsiteX218" fmla="*/ 3835481 w 12191993"/>
              <a:gd name="connsiteY218" fmla="*/ 6068975 h 6857996"/>
              <a:gd name="connsiteX219" fmla="*/ 842572 w 12191993"/>
              <a:gd name="connsiteY219" fmla="*/ 6042596 h 6857996"/>
              <a:gd name="connsiteX220" fmla="*/ 842572 w 12191993"/>
              <a:gd name="connsiteY220" fmla="*/ 6219054 h 6857996"/>
              <a:gd name="connsiteX221" fmla="*/ 953399 w 12191993"/>
              <a:gd name="connsiteY221" fmla="*/ 6219054 h 6857996"/>
              <a:gd name="connsiteX222" fmla="*/ 953399 w 12191993"/>
              <a:gd name="connsiteY222" fmla="*/ 6106202 h 6857996"/>
              <a:gd name="connsiteX223" fmla="*/ 883619 w 12191993"/>
              <a:gd name="connsiteY223" fmla="*/ 6106202 h 6857996"/>
              <a:gd name="connsiteX224" fmla="*/ 883619 w 12191993"/>
              <a:gd name="connsiteY224" fmla="*/ 6042596 h 6857996"/>
              <a:gd name="connsiteX225" fmla="*/ 2979149 w 12191993"/>
              <a:gd name="connsiteY225" fmla="*/ 6023573 h 6857996"/>
              <a:gd name="connsiteX226" fmla="*/ 2987258 w 12191993"/>
              <a:gd name="connsiteY226" fmla="*/ 6023573 h 6857996"/>
              <a:gd name="connsiteX227" fmla="*/ 2987258 w 12191993"/>
              <a:gd name="connsiteY227" fmla="*/ 6028762 h 6857996"/>
              <a:gd name="connsiteX228" fmla="*/ 2943468 w 12191993"/>
              <a:gd name="connsiteY228" fmla="*/ 6080974 h 6857996"/>
              <a:gd name="connsiteX229" fmla="*/ 2912656 w 12191993"/>
              <a:gd name="connsiteY229" fmla="*/ 6054708 h 6857996"/>
              <a:gd name="connsiteX230" fmla="*/ 2979149 w 12191993"/>
              <a:gd name="connsiteY230" fmla="*/ 6023573 h 6857996"/>
              <a:gd name="connsiteX231" fmla="*/ 2790699 w 12191993"/>
              <a:gd name="connsiteY231" fmla="*/ 5961955 h 6857996"/>
              <a:gd name="connsiteX232" fmla="*/ 2837087 w 12191993"/>
              <a:gd name="connsiteY232" fmla="*/ 6020654 h 6857996"/>
              <a:gd name="connsiteX233" fmla="*/ 2789732 w 12191993"/>
              <a:gd name="connsiteY233" fmla="*/ 6079354 h 6857996"/>
              <a:gd name="connsiteX234" fmla="*/ 2743344 w 12191993"/>
              <a:gd name="connsiteY234" fmla="*/ 6020979 h 6857996"/>
              <a:gd name="connsiteX235" fmla="*/ 2790699 w 12191993"/>
              <a:gd name="connsiteY235" fmla="*/ 5961955 h 6857996"/>
              <a:gd name="connsiteX236" fmla="*/ 3285066 w 12191993"/>
              <a:gd name="connsiteY236" fmla="*/ 5959362 h 6857996"/>
              <a:gd name="connsiteX237" fmla="*/ 3324644 w 12191993"/>
              <a:gd name="connsiteY237" fmla="*/ 6001198 h 6857996"/>
              <a:gd name="connsiteX238" fmla="*/ 3237062 w 12191993"/>
              <a:gd name="connsiteY238" fmla="*/ 6001198 h 6857996"/>
              <a:gd name="connsiteX239" fmla="*/ 3285066 w 12191993"/>
              <a:gd name="connsiteY239" fmla="*/ 5959362 h 6857996"/>
              <a:gd name="connsiteX240" fmla="*/ 2389939 w 12191993"/>
              <a:gd name="connsiteY240" fmla="*/ 5949632 h 6857996"/>
              <a:gd name="connsiteX241" fmla="*/ 2446377 w 12191993"/>
              <a:gd name="connsiteY241" fmla="*/ 6021305 h 6857996"/>
              <a:gd name="connsiteX242" fmla="*/ 2388641 w 12191993"/>
              <a:gd name="connsiteY242" fmla="*/ 6092976 h 6857996"/>
              <a:gd name="connsiteX243" fmla="*/ 2332204 w 12191993"/>
              <a:gd name="connsiteY243" fmla="*/ 6021629 h 6857996"/>
              <a:gd name="connsiteX244" fmla="*/ 2389939 w 12191993"/>
              <a:gd name="connsiteY244" fmla="*/ 5949632 h 6857996"/>
              <a:gd name="connsiteX245" fmla="*/ 2115219 w 12191993"/>
              <a:gd name="connsiteY245" fmla="*/ 5949632 h 6857996"/>
              <a:gd name="connsiteX246" fmla="*/ 2171660 w 12191993"/>
              <a:gd name="connsiteY246" fmla="*/ 6020980 h 6857996"/>
              <a:gd name="connsiteX247" fmla="*/ 2113920 w 12191993"/>
              <a:gd name="connsiteY247" fmla="*/ 6092976 h 6857996"/>
              <a:gd name="connsiteX248" fmla="*/ 2057481 w 12191993"/>
              <a:gd name="connsiteY248" fmla="*/ 6021305 h 6857996"/>
              <a:gd name="connsiteX249" fmla="*/ 2115219 w 12191993"/>
              <a:gd name="connsiteY249" fmla="*/ 5949632 h 6857996"/>
              <a:gd name="connsiteX250" fmla="*/ 1641577 w 12191993"/>
              <a:gd name="connsiteY250" fmla="*/ 5949632 h 6857996"/>
              <a:gd name="connsiteX251" fmla="*/ 1698014 w 12191993"/>
              <a:gd name="connsiteY251" fmla="*/ 6021304 h 6857996"/>
              <a:gd name="connsiteX252" fmla="*/ 1640278 w 12191993"/>
              <a:gd name="connsiteY252" fmla="*/ 6092976 h 6857996"/>
              <a:gd name="connsiteX253" fmla="*/ 1583842 w 12191993"/>
              <a:gd name="connsiteY253" fmla="*/ 6021628 h 6857996"/>
              <a:gd name="connsiteX254" fmla="*/ 1641577 w 12191993"/>
              <a:gd name="connsiteY254" fmla="*/ 5949632 h 6857996"/>
              <a:gd name="connsiteX255" fmla="*/ 1954957 w 12191993"/>
              <a:gd name="connsiteY255" fmla="*/ 5948983 h 6857996"/>
              <a:gd name="connsiteX256" fmla="*/ 2007177 w 12191993"/>
              <a:gd name="connsiteY256" fmla="*/ 6006384 h 6857996"/>
              <a:gd name="connsiteX257" fmla="*/ 1891706 w 12191993"/>
              <a:gd name="connsiteY257" fmla="*/ 6006384 h 6857996"/>
              <a:gd name="connsiteX258" fmla="*/ 1954957 w 12191993"/>
              <a:gd name="connsiteY258" fmla="*/ 5948983 h 6857996"/>
              <a:gd name="connsiteX259" fmla="*/ 2464407 w 12191993"/>
              <a:gd name="connsiteY259" fmla="*/ 5940226 h 6857996"/>
              <a:gd name="connsiteX260" fmla="*/ 2531550 w 12191993"/>
              <a:gd name="connsiteY260" fmla="*/ 6101405 h 6857996"/>
              <a:gd name="connsiteX261" fmla="*/ 2519870 w 12191993"/>
              <a:gd name="connsiteY261" fmla="*/ 6128324 h 6857996"/>
              <a:gd name="connsiteX262" fmla="*/ 2488084 w 12191993"/>
              <a:gd name="connsiteY262" fmla="*/ 6157511 h 6857996"/>
              <a:gd name="connsiteX263" fmla="*/ 2467970 w 12191993"/>
              <a:gd name="connsiteY263" fmla="*/ 6149728 h 6857996"/>
              <a:gd name="connsiteX264" fmla="*/ 2461809 w 12191993"/>
              <a:gd name="connsiteY264" fmla="*/ 6161402 h 6857996"/>
              <a:gd name="connsiteX265" fmla="*/ 2488084 w 12191993"/>
              <a:gd name="connsiteY265" fmla="*/ 6170485 h 6857996"/>
              <a:gd name="connsiteX266" fmla="*/ 2529277 w 12191993"/>
              <a:gd name="connsiteY266" fmla="*/ 6140322 h 6857996"/>
              <a:gd name="connsiteX267" fmla="*/ 2612638 w 12191993"/>
              <a:gd name="connsiteY267" fmla="*/ 5940226 h 6857996"/>
              <a:gd name="connsiteX268" fmla="*/ 2598044 w 12191993"/>
              <a:gd name="connsiteY268" fmla="*/ 5940226 h 6857996"/>
              <a:gd name="connsiteX269" fmla="*/ 2544521 w 12191993"/>
              <a:gd name="connsiteY269" fmla="*/ 6069624 h 6857996"/>
              <a:gd name="connsiteX270" fmla="*/ 2539009 w 12191993"/>
              <a:gd name="connsiteY270" fmla="*/ 6084865 h 6857996"/>
              <a:gd name="connsiteX271" fmla="*/ 2538360 w 12191993"/>
              <a:gd name="connsiteY271" fmla="*/ 6084865 h 6857996"/>
              <a:gd name="connsiteX272" fmla="*/ 2532516 w 12191993"/>
              <a:gd name="connsiteY272" fmla="*/ 6069624 h 6857996"/>
              <a:gd name="connsiteX273" fmla="*/ 2479001 w 12191993"/>
              <a:gd name="connsiteY273" fmla="*/ 5940226 h 6857996"/>
              <a:gd name="connsiteX274" fmla="*/ 1744846 w 12191993"/>
              <a:gd name="connsiteY274" fmla="*/ 5940226 h 6857996"/>
              <a:gd name="connsiteX275" fmla="*/ 1744846 w 12191993"/>
              <a:gd name="connsiteY275" fmla="*/ 6102378 h 6857996"/>
              <a:gd name="connsiteX276" fmla="*/ 1758470 w 12191993"/>
              <a:gd name="connsiteY276" fmla="*/ 6102378 h 6857996"/>
              <a:gd name="connsiteX277" fmla="*/ 1758470 w 12191993"/>
              <a:gd name="connsiteY277" fmla="*/ 5940226 h 6857996"/>
              <a:gd name="connsiteX278" fmla="*/ 1864854 w 12191993"/>
              <a:gd name="connsiteY278" fmla="*/ 5938932 h 6857996"/>
              <a:gd name="connsiteX279" fmla="*/ 1812955 w 12191993"/>
              <a:gd name="connsiteY279" fmla="*/ 5984334 h 6857996"/>
              <a:gd name="connsiteX280" fmla="*/ 1812306 w 12191993"/>
              <a:gd name="connsiteY280" fmla="*/ 5984334 h 6857996"/>
              <a:gd name="connsiteX281" fmla="*/ 1813604 w 12191993"/>
              <a:gd name="connsiteY281" fmla="*/ 5971037 h 6857996"/>
              <a:gd name="connsiteX282" fmla="*/ 1813604 w 12191993"/>
              <a:gd name="connsiteY282" fmla="*/ 5940226 h 6857996"/>
              <a:gd name="connsiteX283" fmla="*/ 1799984 w 12191993"/>
              <a:gd name="connsiteY283" fmla="*/ 5940226 h 6857996"/>
              <a:gd name="connsiteX284" fmla="*/ 1799984 w 12191993"/>
              <a:gd name="connsiteY284" fmla="*/ 6102378 h 6857996"/>
              <a:gd name="connsiteX285" fmla="*/ 1813604 w 12191993"/>
              <a:gd name="connsiteY285" fmla="*/ 6102378 h 6857996"/>
              <a:gd name="connsiteX286" fmla="*/ 1813604 w 12191993"/>
              <a:gd name="connsiteY286" fmla="*/ 6032329 h 6857996"/>
              <a:gd name="connsiteX287" fmla="*/ 1818470 w 12191993"/>
              <a:gd name="connsiteY287" fmla="*/ 5998276 h 6857996"/>
              <a:gd name="connsiteX288" fmla="*/ 1866802 w 12191993"/>
              <a:gd name="connsiteY288" fmla="*/ 5952874 h 6857996"/>
              <a:gd name="connsiteX289" fmla="*/ 1874262 w 12191993"/>
              <a:gd name="connsiteY289" fmla="*/ 5953523 h 6857996"/>
              <a:gd name="connsiteX290" fmla="*/ 1874262 w 12191993"/>
              <a:gd name="connsiteY290" fmla="*/ 5939902 h 6857996"/>
              <a:gd name="connsiteX291" fmla="*/ 1864854 w 12191993"/>
              <a:gd name="connsiteY291" fmla="*/ 5938932 h 6857996"/>
              <a:gd name="connsiteX292" fmla="*/ 3147319 w 12191993"/>
              <a:gd name="connsiteY292" fmla="*/ 5938282 h 6857996"/>
              <a:gd name="connsiteX293" fmla="*/ 3147319 w 12191993"/>
              <a:gd name="connsiteY293" fmla="*/ 6102378 h 6857996"/>
              <a:gd name="connsiteX294" fmla="*/ 3178780 w 12191993"/>
              <a:gd name="connsiteY294" fmla="*/ 6102378 h 6857996"/>
              <a:gd name="connsiteX295" fmla="*/ 3178780 w 12191993"/>
              <a:gd name="connsiteY295" fmla="*/ 5938282 h 6857996"/>
              <a:gd name="connsiteX296" fmla="*/ 1955281 w 12191993"/>
              <a:gd name="connsiteY296" fmla="*/ 5936335 h 6857996"/>
              <a:gd name="connsiteX297" fmla="*/ 1876463 w 12191993"/>
              <a:gd name="connsiteY297" fmla="*/ 6021629 h 6857996"/>
              <a:gd name="connsiteX298" fmla="*/ 1960147 w 12191993"/>
              <a:gd name="connsiteY298" fmla="*/ 6106269 h 6857996"/>
              <a:gd name="connsiteX299" fmla="*/ 2017884 w 12191993"/>
              <a:gd name="connsiteY299" fmla="*/ 6083895 h 6857996"/>
              <a:gd name="connsiteX300" fmla="*/ 2010424 w 12191993"/>
              <a:gd name="connsiteY300" fmla="*/ 6072541 h 6857996"/>
              <a:gd name="connsiteX301" fmla="*/ 1960147 w 12191993"/>
              <a:gd name="connsiteY301" fmla="*/ 6092976 h 6857996"/>
              <a:gd name="connsiteX302" fmla="*/ 1890731 w 12191993"/>
              <a:gd name="connsiteY302" fmla="*/ 6019031 h 6857996"/>
              <a:gd name="connsiteX303" fmla="*/ 2020802 w 12191993"/>
              <a:gd name="connsiteY303" fmla="*/ 6019031 h 6857996"/>
              <a:gd name="connsiteX304" fmla="*/ 2021451 w 12191993"/>
              <a:gd name="connsiteY304" fmla="*/ 6010275 h 6857996"/>
              <a:gd name="connsiteX305" fmla="*/ 1955281 w 12191993"/>
              <a:gd name="connsiteY305" fmla="*/ 5936335 h 6857996"/>
              <a:gd name="connsiteX306" fmla="*/ 1642226 w 12191993"/>
              <a:gd name="connsiteY306" fmla="*/ 5936335 h 6857996"/>
              <a:gd name="connsiteX307" fmla="*/ 1583842 w 12191993"/>
              <a:gd name="connsiteY307" fmla="*/ 5972656 h 6857996"/>
              <a:gd name="connsiteX308" fmla="*/ 1583192 w 12191993"/>
              <a:gd name="connsiteY308" fmla="*/ 5972655 h 6857996"/>
              <a:gd name="connsiteX309" fmla="*/ 1584166 w 12191993"/>
              <a:gd name="connsiteY309" fmla="*/ 5959687 h 6857996"/>
              <a:gd name="connsiteX310" fmla="*/ 1584166 w 12191993"/>
              <a:gd name="connsiteY310" fmla="*/ 5940226 h 6857996"/>
              <a:gd name="connsiteX311" fmla="*/ 1570538 w 12191993"/>
              <a:gd name="connsiteY311" fmla="*/ 5940226 h 6857996"/>
              <a:gd name="connsiteX312" fmla="*/ 1570538 w 12191993"/>
              <a:gd name="connsiteY312" fmla="*/ 6167243 h 6857996"/>
              <a:gd name="connsiteX313" fmla="*/ 1584166 w 12191993"/>
              <a:gd name="connsiteY313" fmla="*/ 6167243 h 6857996"/>
              <a:gd name="connsiteX314" fmla="*/ 1584166 w 12191993"/>
              <a:gd name="connsiteY314" fmla="*/ 6083895 h 6857996"/>
              <a:gd name="connsiteX315" fmla="*/ 1582867 w 12191993"/>
              <a:gd name="connsiteY315" fmla="*/ 6069624 h 6857996"/>
              <a:gd name="connsiteX316" fmla="*/ 1583517 w 12191993"/>
              <a:gd name="connsiteY316" fmla="*/ 6069624 h 6857996"/>
              <a:gd name="connsiteX317" fmla="*/ 1640279 w 12191993"/>
              <a:gd name="connsiteY317" fmla="*/ 6106269 h 6857996"/>
              <a:gd name="connsiteX318" fmla="*/ 1712284 w 12191993"/>
              <a:gd name="connsiteY318" fmla="*/ 6021304 h 6857996"/>
              <a:gd name="connsiteX319" fmla="*/ 1642226 w 12191993"/>
              <a:gd name="connsiteY319" fmla="*/ 5936335 h 6857996"/>
              <a:gd name="connsiteX320" fmla="*/ 1489846 w 12191993"/>
              <a:gd name="connsiteY320" fmla="*/ 5936335 h 6857996"/>
              <a:gd name="connsiteX321" fmla="*/ 1437951 w 12191993"/>
              <a:gd name="connsiteY321" fmla="*/ 5980118 h 6857996"/>
              <a:gd name="connsiteX322" fmla="*/ 1527151 w 12191993"/>
              <a:gd name="connsiteY322" fmla="*/ 6062490 h 6857996"/>
              <a:gd name="connsiteX323" fmla="*/ 1489846 w 12191993"/>
              <a:gd name="connsiteY323" fmla="*/ 6092977 h 6857996"/>
              <a:gd name="connsiteX324" fmla="*/ 1439570 w 12191993"/>
              <a:gd name="connsiteY324" fmla="*/ 6072541 h 6857996"/>
              <a:gd name="connsiteX325" fmla="*/ 1430812 w 12191993"/>
              <a:gd name="connsiteY325" fmla="*/ 6082921 h 6857996"/>
              <a:gd name="connsiteX326" fmla="*/ 1489522 w 12191993"/>
              <a:gd name="connsiteY326" fmla="*/ 6106269 h 6857996"/>
              <a:gd name="connsiteX327" fmla="*/ 1541421 w 12191993"/>
              <a:gd name="connsiteY327" fmla="*/ 6062490 h 6857996"/>
              <a:gd name="connsiteX328" fmla="*/ 1452224 w 12191993"/>
              <a:gd name="connsiteY328" fmla="*/ 5979144 h 6857996"/>
              <a:gd name="connsiteX329" fmla="*/ 1488872 w 12191993"/>
              <a:gd name="connsiteY329" fmla="*/ 5949632 h 6857996"/>
              <a:gd name="connsiteX330" fmla="*/ 1529741 w 12191993"/>
              <a:gd name="connsiteY330" fmla="*/ 5964873 h 6857996"/>
              <a:gd name="connsiteX331" fmla="*/ 1537850 w 12191993"/>
              <a:gd name="connsiteY331" fmla="*/ 5953848 h 6857996"/>
              <a:gd name="connsiteX332" fmla="*/ 1489846 w 12191993"/>
              <a:gd name="connsiteY332" fmla="*/ 5936335 h 6857996"/>
              <a:gd name="connsiteX333" fmla="*/ 1352909 w 12191993"/>
              <a:gd name="connsiteY333" fmla="*/ 5936335 h 6857996"/>
              <a:gd name="connsiteX334" fmla="*/ 1284142 w 12191993"/>
              <a:gd name="connsiteY334" fmla="*/ 5982062 h 6857996"/>
              <a:gd name="connsiteX335" fmla="*/ 1283493 w 12191993"/>
              <a:gd name="connsiteY335" fmla="*/ 5982062 h 6857996"/>
              <a:gd name="connsiteX336" fmla="*/ 1284791 w 12191993"/>
              <a:gd name="connsiteY336" fmla="*/ 5968765 h 6857996"/>
              <a:gd name="connsiteX337" fmla="*/ 1284791 w 12191993"/>
              <a:gd name="connsiteY337" fmla="*/ 5940226 h 6857996"/>
              <a:gd name="connsiteX338" fmla="*/ 1271171 w 12191993"/>
              <a:gd name="connsiteY338" fmla="*/ 5940226 h 6857996"/>
              <a:gd name="connsiteX339" fmla="*/ 1271171 w 12191993"/>
              <a:gd name="connsiteY339" fmla="*/ 6102378 h 6857996"/>
              <a:gd name="connsiteX340" fmla="*/ 1284791 w 12191993"/>
              <a:gd name="connsiteY340" fmla="*/ 6102378 h 6857996"/>
              <a:gd name="connsiteX341" fmla="*/ 1284791 w 12191993"/>
              <a:gd name="connsiteY341" fmla="*/ 6023248 h 6857996"/>
              <a:gd name="connsiteX342" fmla="*/ 1287389 w 12191993"/>
              <a:gd name="connsiteY342" fmla="*/ 6001199 h 6857996"/>
              <a:gd name="connsiteX343" fmla="*/ 1352909 w 12191993"/>
              <a:gd name="connsiteY343" fmla="*/ 5949632 h 6857996"/>
              <a:gd name="connsiteX344" fmla="*/ 1392802 w 12191993"/>
              <a:gd name="connsiteY344" fmla="*/ 6004440 h 6857996"/>
              <a:gd name="connsiteX345" fmla="*/ 1392802 w 12191993"/>
              <a:gd name="connsiteY345" fmla="*/ 6102379 h 6857996"/>
              <a:gd name="connsiteX346" fmla="*/ 1406426 w 12191993"/>
              <a:gd name="connsiteY346" fmla="*/ 6102379 h 6857996"/>
              <a:gd name="connsiteX347" fmla="*/ 1406426 w 12191993"/>
              <a:gd name="connsiteY347" fmla="*/ 5999575 h 6857996"/>
              <a:gd name="connsiteX348" fmla="*/ 1352909 w 12191993"/>
              <a:gd name="connsiteY348" fmla="*/ 5936335 h 6857996"/>
              <a:gd name="connsiteX349" fmla="*/ 3474783 w 12191993"/>
              <a:gd name="connsiteY349" fmla="*/ 5934392 h 6857996"/>
              <a:gd name="connsiteX350" fmla="*/ 3413151 w 12191993"/>
              <a:gd name="connsiteY350" fmla="*/ 5972011 h 6857996"/>
              <a:gd name="connsiteX351" fmla="*/ 3412502 w 12191993"/>
              <a:gd name="connsiteY351" fmla="*/ 5972011 h 6857996"/>
              <a:gd name="connsiteX352" fmla="*/ 3413151 w 12191993"/>
              <a:gd name="connsiteY352" fmla="*/ 5960012 h 6857996"/>
              <a:gd name="connsiteX353" fmla="*/ 3413151 w 12191993"/>
              <a:gd name="connsiteY353" fmla="*/ 5938282 h 6857996"/>
              <a:gd name="connsiteX354" fmla="*/ 3382664 w 12191993"/>
              <a:gd name="connsiteY354" fmla="*/ 5938282 h 6857996"/>
              <a:gd name="connsiteX355" fmla="*/ 3382664 w 12191993"/>
              <a:gd name="connsiteY355" fmla="*/ 6102378 h 6857996"/>
              <a:gd name="connsiteX356" fmla="*/ 3414125 w 12191993"/>
              <a:gd name="connsiteY356" fmla="*/ 6102378 h 6857996"/>
              <a:gd name="connsiteX357" fmla="*/ 3414125 w 12191993"/>
              <a:gd name="connsiteY357" fmla="*/ 6025520 h 6857996"/>
              <a:gd name="connsiteX358" fmla="*/ 3416723 w 12191993"/>
              <a:gd name="connsiteY358" fmla="*/ 6003466 h 6857996"/>
              <a:gd name="connsiteX359" fmla="*/ 3468615 w 12191993"/>
              <a:gd name="connsiteY359" fmla="*/ 5963254 h 6857996"/>
              <a:gd name="connsiteX360" fmla="*/ 3499759 w 12191993"/>
              <a:gd name="connsiteY360" fmla="*/ 6004440 h 6857996"/>
              <a:gd name="connsiteX361" fmla="*/ 3499759 w 12191993"/>
              <a:gd name="connsiteY361" fmla="*/ 6102378 h 6857996"/>
              <a:gd name="connsiteX362" fmla="*/ 3531220 w 12191993"/>
              <a:gd name="connsiteY362" fmla="*/ 6102378 h 6857996"/>
              <a:gd name="connsiteX363" fmla="*/ 3531220 w 12191993"/>
              <a:gd name="connsiteY363" fmla="*/ 5997307 h 6857996"/>
              <a:gd name="connsiteX364" fmla="*/ 3474783 w 12191993"/>
              <a:gd name="connsiteY364" fmla="*/ 5934392 h 6857996"/>
              <a:gd name="connsiteX365" fmla="*/ 3717650 w 12191993"/>
              <a:gd name="connsiteY365" fmla="*/ 5934391 h 6857996"/>
              <a:gd name="connsiteX366" fmla="*/ 3658292 w 12191993"/>
              <a:gd name="connsiteY366" fmla="*/ 5981088 h 6857996"/>
              <a:gd name="connsiteX367" fmla="*/ 3742624 w 12191993"/>
              <a:gd name="connsiteY367" fmla="*/ 6058599 h 6857996"/>
              <a:gd name="connsiteX368" fmla="*/ 3715378 w 12191993"/>
              <a:gd name="connsiteY368" fmla="*/ 6079030 h 6857996"/>
              <a:gd name="connsiteX369" fmla="*/ 3668348 w 12191993"/>
              <a:gd name="connsiteY369" fmla="*/ 6059893 h 6857996"/>
              <a:gd name="connsiteX370" fmla="*/ 3653097 w 12191993"/>
              <a:gd name="connsiteY370" fmla="*/ 6082272 h 6857996"/>
              <a:gd name="connsiteX371" fmla="*/ 3715378 w 12191993"/>
              <a:gd name="connsiteY371" fmla="*/ 6106270 h 6857996"/>
              <a:gd name="connsiteX372" fmla="*/ 3774736 w 12191993"/>
              <a:gd name="connsiteY372" fmla="*/ 6058599 h 6857996"/>
              <a:gd name="connsiteX373" fmla="*/ 3690402 w 12191993"/>
              <a:gd name="connsiteY373" fmla="*/ 5981737 h 6857996"/>
              <a:gd name="connsiteX374" fmla="*/ 3717325 w 12191993"/>
              <a:gd name="connsiteY374" fmla="*/ 5961631 h 6857996"/>
              <a:gd name="connsiteX375" fmla="*/ 3757869 w 12191993"/>
              <a:gd name="connsiteY375" fmla="*/ 5976226 h 6857996"/>
              <a:gd name="connsiteX376" fmla="*/ 3770514 w 12191993"/>
              <a:gd name="connsiteY376" fmla="*/ 5952550 h 6857996"/>
              <a:gd name="connsiteX377" fmla="*/ 3717650 w 12191993"/>
              <a:gd name="connsiteY377" fmla="*/ 5934391 h 6857996"/>
              <a:gd name="connsiteX378" fmla="*/ 3285715 w 12191993"/>
              <a:gd name="connsiteY378" fmla="*/ 5934391 h 6857996"/>
              <a:gd name="connsiteX379" fmla="*/ 3203653 w 12191993"/>
              <a:gd name="connsiteY379" fmla="*/ 6020331 h 6857996"/>
              <a:gd name="connsiteX380" fmla="*/ 3290585 w 12191993"/>
              <a:gd name="connsiteY380" fmla="*/ 6106270 h 6857996"/>
              <a:gd name="connsiteX381" fmla="*/ 3354158 w 12191993"/>
              <a:gd name="connsiteY381" fmla="*/ 6082921 h 6857996"/>
              <a:gd name="connsiteX382" fmla="*/ 3341187 w 12191993"/>
              <a:gd name="connsiteY382" fmla="*/ 6059893 h 6857996"/>
              <a:gd name="connsiteX383" fmla="*/ 3292526 w 12191993"/>
              <a:gd name="connsiteY383" fmla="*/ 6079030 h 6857996"/>
              <a:gd name="connsiteX384" fmla="*/ 3236088 w 12191993"/>
              <a:gd name="connsiteY384" fmla="*/ 6024871 h 6857996"/>
              <a:gd name="connsiteX385" fmla="*/ 3355781 w 12191993"/>
              <a:gd name="connsiteY385" fmla="*/ 6024871 h 6857996"/>
              <a:gd name="connsiteX386" fmla="*/ 3356754 w 12191993"/>
              <a:gd name="connsiteY386" fmla="*/ 6011249 h 6857996"/>
              <a:gd name="connsiteX387" fmla="*/ 3285715 w 12191993"/>
              <a:gd name="connsiteY387" fmla="*/ 5934391 h 6857996"/>
              <a:gd name="connsiteX388" fmla="*/ 2953524 w 12191993"/>
              <a:gd name="connsiteY388" fmla="*/ 5934391 h 6857996"/>
              <a:gd name="connsiteX389" fmla="*/ 2892217 w 12191993"/>
              <a:gd name="connsiteY389" fmla="*/ 5953848 h 6857996"/>
              <a:gd name="connsiteX390" fmla="*/ 2905189 w 12191993"/>
              <a:gd name="connsiteY390" fmla="*/ 5976872 h 6857996"/>
              <a:gd name="connsiteX391" fmla="*/ 2950927 w 12191993"/>
              <a:gd name="connsiteY391" fmla="*/ 5960982 h 6857996"/>
              <a:gd name="connsiteX392" fmla="*/ 2986934 w 12191993"/>
              <a:gd name="connsiteY392" fmla="*/ 5996982 h 6857996"/>
              <a:gd name="connsiteX393" fmla="*/ 2986934 w 12191993"/>
              <a:gd name="connsiteY393" fmla="*/ 5999900 h 6857996"/>
              <a:gd name="connsiteX394" fmla="*/ 2979791 w 12191993"/>
              <a:gd name="connsiteY394" fmla="*/ 5999900 h 6857996"/>
              <a:gd name="connsiteX395" fmla="*/ 2880862 w 12191993"/>
              <a:gd name="connsiteY395" fmla="*/ 6056327 h 6857996"/>
              <a:gd name="connsiteX396" fmla="*/ 2936658 w 12191993"/>
              <a:gd name="connsiteY396" fmla="*/ 6106270 h 6857996"/>
              <a:gd name="connsiteX397" fmla="*/ 2989199 w 12191993"/>
              <a:gd name="connsiteY397" fmla="*/ 6073840 h 6857996"/>
              <a:gd name="connsiteX398" fmla="*/ 2989847 w 12191993"/>
              <a:gd name="connsiteY398" fmla="*/ 6073840 h 6857996"/>
              <a:gd name="connsiteX399" fmla="*/ 2989199 w 12191993"/>
              <a:gd name="connsiteY399" fmla="*/ 6086813 h 6857996"/>
              <a:gd name="connsiteX400" fmla="*/ 2989199 w 12191993"/>
              <a:gd name="connsiteY400" fmla="*/ 6102379 h 6857996"/>
              <a:gd name="connsiteX401" fmla="*/ 3018394 w 12191993"/>
              <a:gd name="connsiteY401" fmla="*/ 6102379 h 6857996"/>
              <a:gd name="connsiteX402" fmla="*/ 3018394 w 12191993"/>
              <a:gd name="connsiteY402" fmla="*/ 5998601 h 6857996"/>
              <a:gd name="connsiteX403" fmla="*/ 2953524 w 12191993"/>
              <a:gd name="connsiteY403" fmla="*/ 5934391 h 6857996"/>
              <a:gd name="connsiteX404" fmla="*/ 2796867 w 12191993"/>
              <a:gd name="connsiteY404" fmla="*/ 5934391 h 6857996"/>
              <a:gd name="connsiteX405" fmla="*/ 2741721 w 12191993"/>
              <a:gd name="connsiteY405" fmla="*/ 5964227 h 6857996"/>
              <a:gd name="connsiteX406" fmla="*/ 2741072 w 12191993"/>
              <a:gd name="connsiteY406" fmla="*/ 5964227 h 6857996"/>
              <a:gd name="connsiteX407" fmla="*/ 2741721 w 12191993"/>
              <a:gd name="connsiteY407" fmla="*/ 5952224 h 6857996"/>
              <a:gd name="connsiteX408" fmla="*/ 2741721 w 12191993"/>
              <a:gd name="connsiteY408" fmla="*/ 5938282 h 6857996"/>
              <a:gd name="connsiteX409" fmla="*/ 2712857 w 12191993"/>
              <a:gd name="connsiteY409" fmla="*/ 5938282 h 6857996"/>
              <a:gd name="connsiteX410" fmla="*/ 2712857 w 12191993"/>
              <a:gd name="connsiteY410" fmla="*/ 6167243 h 6857996"/>
              <a:gd name="connsiteX411" fmla="*/ 2744318 w 12191993"/>
              <a:gd name="connsiteY411" fmla="*/ 6167243 h 6857996"/>
              <a:gd name="connsiteX412" fmla="*/ 2744318 w 12191993"/>
              <a:gd name="connsiteY412" fmla="*/ 6093620 h 6857996"/>
              <a:gd name="connsiteX413" fmla="*/ 2743669 w 12191993"/>
              <a:gd name="connsiteY413" fmla="*/ 6079354 h 6857996"/>
              <a:gd name="connsiteX414" fmla="*/ 2744318 w 12191993"/>
              <a:gd name="connsiteY414" fmla="*/ 6079354 h 6857996"/>
              <a:gd name="connsiteX415" fmla="*/ 2794595 w 12191993"/>
              <a:gd name="connsiteY415" fmla="*/ 6106269 h 6857996"/>
              <a:gd name="connsiteX416" fmla="*/ 2868873 w 12191993"/>
              <a:gd name="connsiteY416" fmla="*/ 6020330 h 6857996"/>
              <a:gd name="connsiteX417" fmla="*/ 2796867 w 12191993"/>
              <a:gd name="connsiteY417" fmla="*/ 5934391 h 6857996"/>
              <a:gd name="connsiteX418" fmla="*/ 3568802 w 12191993"/>
              <a:gd name="connsiteY418" fmla="*/ 5893205 h 6857996"/>
              <a:gd name="connsiteX419" fmla="*/ 3568802 w 12191993"/>
              <a:gd name="connsiteY419" fmla="*/ 5940551 h 6857996"/>
              <a:gd name="connsiteX420" fmla="*/ 3546424 w 12191993"/>
              <a:gd name="connsiteY420" fmla="*/ 5940551 h 6857996"/>
              <a:gd name="connsiteX421" fmla="*/ 3546424 w 12191993"/>
              <a:gd name="connsiteY421" fmla="*/ 5965847 h 6857996"/>
              <a:gd name="connsiteX422" fmla="*/ 3567829 w 12191993"/>
              <a:gd name="connsiteY422" fmla="*/ 5965847 h 6857996"/>
              <a:gd name="connsiteX423" fmla="*/ 3567829 w 12191993"/>
              <a:gd name="connsiteY423" fmla="*/ 6042385 h 6857996"/>
              <a:gd name="connsiteX424" fmla="*/ 3630758 w 12191993"/>
              <a:gd name="connsiteY424" fmla="*/ 6103676 h 6857996"/>
              <a:gd name="connsiteX425" fmla="*/ 3641789 w 12191993"/>
              <a:gd name="connsiteY425" fmla="*/ 6103027 h 6857996"/>
              <a:gd name="connsiteX426" fmla="*/ 3641789 w 12191993"/>
              <a:gd name="connsiteY426" fmla="*/ 6075138 h 6857996"/>
              <a:gd name="connsiteX427" fmla="*/ 3634322 w 12191993"/>
              <a:gd name="connsiteY427" fmla="*/ 6075788 h 6857996"/>
              <a:gd name="connsiteX428" fmla="*/ 3599298 w 12191993"/>
              <a:gd name="connsiteY428" fmla="*/ 6038817 h 6857996"/>
              <a:gd name="connsiteX429" fmla="*/ 3599298 w 12191993"/>
              <a:gd name="connsiteY429" fmla="*/ 5965847 h 6857996"/>
              <a:gd name="connsiteX430" fmla="*/ 3638867 w 12191993"/>
              <a:gd name="connsiteY430" fmla="*/ 5965847 h 6857996"/>
              <a:gd name="connsiteX431" fmla="*/ 3638867 w 12191993"/>
              <a:gd name="connsiteY431" fmla="*/ 5940551 h 6857996"/>
              <a:gd name="connsiteX432" fmla="*/ 3599298 w 12191993"/>
              <a:gd name="connsiteY432" fmla="*/ 5940551 h 6857996"/>
              <a:gd name="connsiteX433" fmla="*/ 3599298 w 12191993"/>
              <a:gd name="connsiteY433" fmla="*/ 5893205 h 6857996"/>
              <a:gd name="connsiteX434" fmla="*/ 3055985 w 12191993"/>
              <a:gd name="connsiteY434" fmla="*/ 5893205 h 6857996"/>
              <a:gd name="connsiteX435" fmla="*/ 3055985 w 12191993"/>
              <a:gd name="connsiteY435" fmla="*/ 5940551 h 6857996"/>
              <a:gd name="connsiteX436" fmla="*/ 3033606 w 12191993"/>
              <a:gd name="connsiteY436" fmla="*/ 5940551 h 6857996"/>
              <a:gd name="connsiteX437" fmla="*/ 3033606 w 12191993"/>
              <a:gd name="connsiteY437" fmla="*/ 5965847 h 6857996"/>
              <a:gd name="connsiteX438" fmla="*/ 3055012 w 12191993"/>
              <a:gd name="connsiteY438" fmla="*/ 5965847 h 6857996"/>
              <a:gd name="connsiteX439" fmla="*/ 3055012 w 12191993"/>
              <a:gd name="connsiteY439" fmla="*/ 6042385 h 6857996"/>
              <a:gd name="connsiteX440" fmla="*/ 3117934 w 12191993"/>
              <a:gd name="connsiteY440" fmla="*/ 6103676 h 6857996"/>
              <a:gd name="connsiteX441" fmla="*/ 3128964 w 12191993"/>
              <a:gd name="connsiteY441" fmla="*/ 6103027 h 6857996"/>
              <a:gd name="connsiteX442" fmla="*/ 3128964 w 12191993"/>
              <a:gd name="connsiteY442" fmla="*/ 6075138 h 6857996"/>
              <a:gd name="connsiteX443" fmla="*/ 3121505 w 12191993"/>
              <a:gd name="connsiteY443" fmla="*/ 6075788 h 6857996"/>
              <a:gd name="connsiteX444" fmla="*/ 3086473 w 12191993"/>
              <a:gd name="connsiteY444" fmla="*/ 6038817 h 6857996"/>
              <a:gd name="connsiteX445" fmla="*/ 3086473 w 12191993"/>
              <a:gd name="connsiteY445" fmla="*/ 5965847 h 6857996"/>
              <a:gd name="connsiteX446" fmla="*/ 3126043 w 12191993"/>
              <a:gd name="connsiteY446" fmla="*/ 5965847 h 6857996"/>
              <a:gd name="connsiteX447" fmla="*/ 3126043 w 12191993"/>
              <a:gd name="connsiteY447" fmla="*/ 5940551 h 6857996"/>
              <a:gd name="connsiteX448" fmla="*/ 3086473 w 12191993"/>
              <a:gd name="connsiteY448" fmla="*/ 5940551 h 6857996"/>
              <a:gd name="connsiteX449" fmla="*/ 3086473 w 12191993"/>
              <a:gd name="connsiteY449" fmla="*/ 5893205 h 6857996"/>
              <a:gd name="connsiteX450" fmla="*/ 2318901 w 12191993"/>
              <a:gd name="connsiteY450" fmla="*/ 5875367 h 6857996"/>
              <a:gd name="connsiteX451" fmla="*/ 2318901 w 12191993"/>
              <a:gd name="connsiteY451" fmla="*/ 6102378 h 6857996"/>
              <a:gd name="connsiteX452" fmla="*/ 2332529 w 12191993"/>
              <a:gd name="connsiteY452" fmla="*/ 6102378 h 6857996"/>
              <a:gd name="connsiteX453" fmla="*/ 2332529 w 12191993"/>
              <a:gd name="connsiteY453" fmla="*/ 6083895 h 6857996"/>
              <a:gd name="connsiteX454" fmla="*/ 2331230 w 12191993"/>
              <a:gd name="connsiteY454" fmla="*/ 6069624 h 6857996"/>
              <a:gd name="connsiteX455" fmla="*/ 2331880 w 12191993"/>
              <a:gd name="connsiteY455" fmla="*/ 6069624 h 6857996"/>
              <a:gd name="connsiteX456" fmla="*/ 2387992 w 12191993"/>
              <a:gd name="connsiteY456" fmla="*/ 6106270 h 6857996"/>
              <a:gd name="connsiteX457" fmla="*/ 2460646 w 12191993"/>
              <a:gd name="connsiteY457" fmla="*/ 6021305 h 6857996"/>
              <a:gd name="connsiteX458" fmla="*/ 2390589 w 12191993"/>
              <a:gd name="connsiteY458" fmla="*/ 5936335 h 6857996"/>
              <a:gd name="connsiteX459" fmla="*/ 2331880 w 12191993"/>
              <a:gd name="connsiteY459" fmla="*/ 5972980 h 6857996"/>
              <a:gd name="connsiteX460" fmla="*/ 2331230 w 12191993"/>
              <a:gd name="connsiteY460" fmla="*/ 5972980 h 6857996"/>
              <a:gd name="connsiteX461" fmla="*/ 2332529 w 12191993"/>
              <a:gd name="connsiteY461" fmla="*/ 5959687 h 6857996"/>
              <a:gd name="connsiteX462" fmla="*/ 2332529 w 12191993"/>
              <a:gd name="connsiteY462" fmla="*/ 5875367 h 6857996"/>
              <a:gd name="connsiteX463" fmla="*/ 2171335 w 12191993"/>
              <a:gd name="connsiteY463" fmla="*/ 5875367 h 6857996"/>
              <a:gd name="connsiteX464" fmla="*/ 2171335 w 12191993"/>
              <a:gd name="connsiteY464" fmla="*/ 5959687 h 6857996"/>
              <a:gd name="connsiteX465" fmla="*/ 2172633 w 12191993"/>
              <a:gd name="connsiteY465" fmla="*/ 5972980 h 6857996"/>
              <a:gd name="connsiteX466" fmla="*/ 2171984 w 12191993"/>
              <a:gd name="connsiteY466" fmla="*/ 5972980 h 6857996"/>
              <a:gd name="connsiteX467" fmla="*/ 2115863 w 12191993"/>
              <a:gd name="connsiteY467" fmla="*/ 5936335 h 6857996"/>
              <a:gd name="connsiteX468" fmla="*/ 2043207 w 12191993"/>
              <a:gd name="connsiteY468" fmla="*/ 6021305 h 6857996"/>
              <a:gd name="connsiteX469" fmla="*/ 2113275 w 12191993"/>
              <a:gd name="connsiteY469" fmla="*/ 6106270 h 6857996"/>
              <a:gd name="connsiteX470" fmla="*/ 2171984 w 12191993"/>
              <a:gd name="connsiteY470" fmla="*/ 6069624 h 6857996"/>
              <a:gd name="connsiteX471" fmla="*/ 2172633 w 12191993"/>
              <a:gd name="connsiteY471" fmla="*/ 6069624 h 6857996"/>
              <a:gd name="connsiteX472" fmla="*/ 2171335 w 12191993"/>
              <a:gd name="connsiteY472" fmla="*/ 6081948 h 6857996"/>
              <a:gd name="connsiteX473" fmla="*/ 2171335 w 12191993"/>
              <a:gd name="connsiteY473" fmla="*/ 6102378 h 6857996"/>
              <a:gd name="connsiteX474" fmla="*/ 2184955 w 12191993"/>
              <a:gd name="connsiteY474" fmla="*/ 6102378 h 6857996"/>
              <a:gd name="connsiteX475" fmla="*/ 2184955 w 12191993"/>
              <a:gd name="connsiteY475" fmla="*/ 5875367 h 6857996"/>
              <a:gd name="connsiteX476" fmla="*/ 1743547 w 12191993"/>
              <a:gd name="connsiteY476" fmla="*/ 5875367 h 6857996"/>
              <a:gd name="connsiteX477" fmla="*/ 1743547 w 12191993"/>
              <a:gd name="connsiteY477" fmla="*/ 5899040 h 6857996"/>
              <a:gd name="connsiteX478" fmla="*/ 1759765 w 12191993"/>
              <a:gd name="connsiteY478" fmla="*/ 5899040 h 6857996"/>
              <a:gd name="connsiteX479" fmla="*/ 1759765 w 12191993"/>
              <a:gd name="connsiteY479" fmla="*/ 5875367 h 6857996"/>
              <a:gd name="connsiteX480" fmla="*/ 1209673 w 12191993"/>
              <a:gd name="connsiteY480" fmla="*/ 5875367 h 6857996"/>
              <a:gd name="connsiteX481" fmla="*/ 1209673 w 12191993"/>
              <a:gd name="connsiteY481" fmla="*/ 6102378 h 6857996"/>
              <a:gd name="connsiteX482" fmla="*/ 1223622 w 12191993"/>
              <a:gd name="connsiteY482" fmla="*/ 6102378 h 6857996"/>
              <a:gd name="connsiteX483" fmla="*/ 1223622 w 12191993"/>
              <a:gd name="connsiteY483" fmla="*/ 5875367 h 6857996"/>
              <a:gd name="connsiteX484" fmla="*/ 740045 w 12191993"/>
              <a:gd name="connsiteY484" fmla="*/ 5875367 h 6857996"/>
              <a:gd name="connsiteX485" fmla="*/ 982628 w 12191993"/>
              <a:gd name="connsiteY485" fmla="*/ 6117904 h 6857996"/>
              <a:gd name="connsiteX486" fmla="*/ 982620 w 12191993"/>
              <a:gd name="connsiteY486" fmla="*/ 5875367 h 6857996"/>
              <a:gd name="connsiteX487" fmla="*/ 407989 w 12191993"/>
              <a:gd name="connsiteY487" fmla="*/ 5875366 h 6857996"/>
              <a:gd name="connsiteX488" fmla="*/ 407989 w 12191993"/>
              <a:gd name="connsiteY488" fmla="*/ 6117901 h 6857996"/>
              <a:gd name="connsiteX489" fmla="*/ 650560 w 12191993"/>
              <a:gd name="connsiteY489" fmla="*/ 5875366 h 6857996"/>
              <a:gd name="connsiteX490" fmla="*/ 693449 w 12191993"/>
              <a:gd name="connsiteY490" fmla="*/ 5875365 h 6857996"/>
              <a:gd name="connsiteX491" fmla="*/ 693449 w 12191993"/>
              <a:gd name="connsiteY491" fmla="*/ 6106201 h 6857996"/>
              <a:gd name="connsiteX492" fmla="*/ 685251 w 12191993"/>
              <a:gd name="connsiteY492" fmla="*/ 6106201 h 6857996"/>
              <a:gd name="connsiteX493" fmla="*/ 685251 w 12191993"/>
              <a:gd name="connsiteY493" fmla="*/ 6178022 h 6857996"/>
              <a:gd name="connsiteX494" fmla="*/ 655495 w 12191993"/>
              <a:gd name="connsiteY494" fmla="*/ 6178022 h 6857996"/>
              <a:gd name="connsiteX495" fmla="*/ 655495 w 12191993"/>
              <a:gd name="connsiteY495" fmla="*/ 6106201 h 6857996"/>
              <a:gd name="connsiteX496" fmla="*/ 617524 w 12191993"/>
              <a:gd name="connsiteY496" fmla="*/ 6106201 h 6857996"/>
              <a:gd name="connsiteX497" fmla="*/ 617524 w 12191993"/>
              <a:gd name="connsiteY497" fmla="*/ 6219053 h 6857996"/>
              <a:gd name="connsiteX498" fmla="*/ 693449 w 12191993"/>
              <a:gd name="connsiteY498" fmla="*/ 6219053 h 6857996"/>
              <a:gd name="connsiteX499" fmla="*/ 693449 w 12191993"/>
              <a:gd name="connsiteY499" fmla="*/ 6449904 h 6857996"/>
              <a:gd name="connsiteX500" fmla="*/ 697158 w 12191993"/>
              <a:gd name="connsiteY500" fmla="*/ 6449904 h 6857996"/>
              <a:gd name="connsiteX501" fmla="*/ 697158 w 12191993"/>
              <a:gd name="connsiteY501" fmla="*/ 6219053 h 6857996"/>
              <a:gd name="connsiteX502" fmla="*/ 726288 w 12191993"/>
              <a:gd name="connsiteY502" fmla="*/ 6219053 h 6857996"/>
              <a:gd name="connsiteX503" fmla="*/ 726288 w 12191993"/>
              <a:gd name="connsiteY503" fmla="*/ 6106201 h 6857996"/>
              <a:gd name="connsiteX504" fmla="*/ 697158 w 12191993"/>
              <a:gd name="connsiteY504" fmla="*/ 6106201 h 6857996"/>
              <a:gd name="connsiteX505" fmla="*/ 697154 w 12191993"/>
              <a:gd name="connsiteY505" fmla="*/ 5875365 h 6857996"/>
              <a:gd name="connsiteX506" fmla="*/ 3146995 w 12191993"/>
              <a:gd name="connsiteY506" fmla="*/ 5873419 h 6857996"/>
              <a:gd name="connsiteX507" fmla="*/ 3146995 w 12191993"/>
              <a:gd name="connsiteY507" fmla="*/ 5905528 h 6857996"/>
              <a:gd name="connsiteX508" fmla="*/ 3178780 w 12191993"/>
              <a:gd name="connsiteY508" fmla="*/ 5905528 h 6857996"/>
              <a:gd name="connsiteX509" fmla="*/ 3178780 w 12191993"/>
              <a:gd name="connsiteY509" fmla="*/ 5873419 h 6857996"/>
              <a:gd name="connsiteX510" fmla="*/ 5074981 w 12191993"/>
              <a:gd name="connsiteY510" fmla="*/ 3974428 h 6857996"/>
              <a:gd name="connsiteX511" fmla="*/ 7530588 w 12191993"/>
              <a:gd name="connsiteY511" fmla="*/ 6429546 h 6857996"/>
              <a:gd name="connsiteX512" fmla="*/ 5074981 w 12191993"/>
              <a:gd name="connsiteY512" fmla="*/ 6429546 h 6857996"/>
              <a:gd name="connsiteX513" fmla="*/ 11122964 w 12191993"/>
              <a:gd name="connsiteY513" fmla="*/ 3974190 h 6857996"/>
              <a:gd name="connsiteX514" fmla="*/ 11122964 w 12191993"/>
              <a:gd name="connsiteY514" fmla="*/ 6429463 h 6857996"/>
              <a:gd name="connsiteX515" fmla="*/ 8666920 w 12191993"/>
              <a:gd name="connsiteY515" fmla="*/ 6429463 h 6857996"/>
              <a:gd name="connsiteX516" fmla="*/ 11122964 w 12191993"/>
              <a:gd name="connsiteY516" fmla="*/ 3974190 h 6857996"/>
              <a:gd name="connsiteX517" fmla="*/ 5074885 w 12191993"/>
              <a:gd name="connsiteY517" fmla="*/ 3877086 h 6857996"/>
              <a:gd name="connsiteX518" fmla="*/ 5058713 w 12191993"/>
              <a:gd name="connsiteY518" fmla="*/ 3878325 h 6857996"/>
              <a:gd name="connsiteX519" fmla="*/ 5058713 w 12191993"/>
              <a:gd name="connsiteY519" fmla="*/ 6445810 h 6857996"/>
              <a:gd name="connsiteX520" fmla="*/ 7626641 w 12191993"/>
              <a:gd name="connsiteY520" fmla="*/ 6445810 h 6857996"/>
              <a:gd name="connsiteX521" fmla="*/ 7627884 w 12191993"/>
              <a:gd name="connsiteY521" fmla="*/ 6429641 h 6857996"/>
              <a:gd name="connsiteX522" fmla="*/ 5074885 w 12191993"/>
              <a:gd name="connsiteY522" fmla="*/ 3877086 h 6857996"/>
              <a:gd name="connsiteX523" fmla="*/ 11123059 w 12191993"/>
              <a:gd name="connsiteY523" fmla="*/ 3876995 h 6857996"/>
              <a:gd name="connsiteX524" fmla="*/ 8569625 w 12191993"/>
              <a:gd name="connsiteY524" fmla="*/ 6429558 h 6857996"/>
              <a:gd name="connsiteX525" fmla="*/ 8570868 w 12191993"/>
              <a:gd name="connsiteY525" fmla="*/ 6445727 h 6857996"/>
              <a:gd name="connsiteX526" fmla="*/ 11139231 w 12191993"/>
              <a:gd name="connsiteY526" fmla="*/ 6445727 h 6857996"/>
              <a:gd name="connsiteX527" fmla="*/ 11139231 w 12191993"/>
              <a:gd name="connsiteY527" fmla="*/ 3878238 h 6857996"/>
              <a:gd name="connsiteX528" fmla="*/ 5074862 w 12191993"/>
              <a:gd name="connsiteY528" fmla="*/ 382592 h 6857996"/>
              <a:gd name="connsiteX529" fmla="*/ 7530485 w 12191993"/>
              <a:gd name="connsiteY529" fmla="*/ 382592 h 6857996"/>
              <a:gd name="connsiteX530" fmla="*/ 5074862 w 12191993"/>
              <a:gd name="connsiteY530" fmla="*/ 2838143 h 6857996"/>
              <a:gd name="connsiteX531" fmla="*/ 8666781 w 12191993"/>
              <a:gd name="connsiteY531" fmla="*/ 382485 h 6857996"/>
              <a:gd name="connsiteX532" fmla="*/ 11122821 w 12191993"/>
              <a:gd name="connsiteY532" fmla="*/ 382485 h 6857996"/>
              <a:gd name="connsiteX533" fmla="*/ 11122821 w 12191993"/>
              <a:gd name="connsiteY533" fmla="*/ 2838196 h 6857996"/>
              <a:gd name="connsiteX534" fmla="*/ 8666781 w 12191993"/>
              <a:gd name="connsiteY534" fmla="*/ 382485 h 6857996"/>
              <a:gd name="connsiteX535" fmla="*/ 5058594 w 12191993"/>
              <a:gd name="connsiteY535" fmla="*/ 366328 h 6857996"/>
              <a:gd name="connsiteX536" fmla="*/ 5058594 w 12191993"/>
              <a:gd name="connsiteY536" fmla="*/ 2934247 h 6857996"/>
              <a:gd name="connsiteX537" fmla="*/ 5074766 w 12191993"/>
              <a:gd name="connsiteY537" fmla="*/ 2935488 h 6857996"/>
              <a:gd name="connsiteX538" fmla="*/ 7627761 w 12191993"/>
              <a:gd name="connsiteY538" fmla="*/ 382497 h 6857996"/>
              <a:gd name="connsiteX539" fmla="*/ 7626518 w 12191993"/>
              <a:gd name="connsiteY539" fmla="*/ 366328 h 6857996"/>
              <a:gd name="connsiteX540" fmla="*/ 8570721 w 12191993"/>
              <a:gd name="connsiteY540" fmla="*/ 366221 h 6857996"/>
              <a:gd name="connsiteX541" fmla="*/ 8569478 w 12191993"/>
              <a:gd name="connsiteY541" fmla="*/ 382390 h 6857996"/>
              <a:gd name="connsiteX542" fmla="*/ 11122916 w 12191993"/>
              <a:gd name="connsiteY542" fmla="*/ 2935381 h 6857996"/>
              <a:gd name="connsiteX543" fmla="*/ 11139088 w 12191993"/>
              <a:gd name="connsiteY543" fmla="*/ 2934139 h 6857996"/>
              <a:gd name="connsiteX544" fmla="*/ 11139088 w 12191993"/>
              <a:gd name="connsiteY544" fmla="*/ 366221 h 6857996"/>
              <a:gd name="connsiteX545" fmla="*/ 0 w 12191993"/>
              <a:gd name="connsiteY545" fmla="*/ 0 h 6857996"/>
              <a:gd name="connsiteX546" fmla="*/ 12191993 w 12191993"/>
              <a:gd name="connsiteY546" fmla="*/ 0 h 6857996"/>
              <a:gd name="connsiteX547" fmla="*/ 12191993 w 12191993"/>
              <a:gd name="connsiteY547" fmla="*/ 6857996 h 6857996"/>
              <a:gd name="connsiteX548" fmla="*/ 0 w 12191993"/>
              <a:gd name="connsiteY548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</a:cxnLst>
            <a:rect l="l" t="t" r="r" b="b"/>
            <a:pathLst>
              <a:path w="12191993" h="6857996">
                <a:moveTo>
                  <a:pt x="3578903" y="6416506"/>
                </a:moveTo>
                <a:lnTo>
                  <a:pt x="3578903" y="6449909"/>
                </a:lnTo>
                <a:lnTo>
                  <a:pt x="3611987" y="6449909"/>
                </a:lnTo>
                <a:lnTo>
                  <a:pt x="3611987" y="6416506"/>
                </a:lnTo>
                <a:close/>
                <a:moveTo>
                  <a:pt x="3481994" y="6306894"/>
                </a:moveTo>
                <a:cubicBezTo>
                  <a:pt x="3503073" y="6306894"/>
                  <a:pt x="3520589" y="6320511"/>
                  <a:pt x="3521564" y="6348729"/>
                </a:cubicBezTo>
                <a:lnTo>
                  <a:pt x="3433990" y="6348729"/>
                </a:lnTo>
                <a:cubicBezTo>
                  <a:pt x="3438527" y="6321810"/>
                  <a:pt x="3457992" y="6306894"/>
                  <a:pt x="3481994" y="6306894"/>
                </a:cubicBezTo>
                <a:close/>
                <a:moveTo>
                  <a:pt x="2971631" y="6306894"/>
                </a:moveTo>
                <a:cubicBezTo>
                  <a:pt x="2992711" y="6306894"/>
                  <a:pt x="3010227" y="6320511"/>
                  <a:pt x="3011201" y="6348729"/>
                </a:cubicBezTo>
                <a:lnTo>
                  <a:pt x="2923627" y="6348729"/>
                </a:lnTo>
                <a:cubicBezTo>
                  <a:pt x="2928165" y="6321810"/>
                  <a:pt x="2947629" y="6306894"/>
                  <a:pt x="2971631" y="6306894"/>
                </a:cubicBezTo>
                <a:close/>
                <a:moveTo>
                  <a:pt x="2218851" y="6297163"/>
                </a:moveTo>
                <a:cubicBezTo>
                  <a:pt x="2251936" y="6297163"/>
                  <a:pt x="2275288" y="6325052"/>
                  <a:pt x="2275288" y="6368835"/>
                </a:cubicBezTo>
                <a:cubicBezTo>
                  <a:pt x="2275288" y="6414238"/>
                  <a:pt x="2249338" y="6440507"/>
                  <a:pt x="2217552" y="6440507"/>
                </a:cubicBezTo>
                <a:cubicBezTo>
                  <a:pt x="2179598" y="6440507"/>
                  <a:pt x="2161116" y="6405156"/>
                  <a:pt x="2161116" y="6369160"/>
                </a:cubicBezTo>
                <a:cubicBezTo>
                  <a:pt x="2161116" y="6318243"/>
                  <a:pt x="2189006" y="6297163"/>
                  <a:pt x="2218851" y="6297163"/>
                </a:cubicBezTo>
                <a:close/>
                <a:moveTo>
                  <a:pt x="1782667" y="6296514"/>
                </a:moveTo>
                <a:cubicBezTo>
                  <a:pt x="1809586" y="6296514"/>
                  <a:pt x="1833268" y="6314352"/>
                  <a:pt x="1834887" y="6353915"/>
                </a:cubicBezTo>
                <a:lnTo>
                  <a:pt x="1719416" y="6353915"/>
                </a:lnTo>
                <a:cubicBezTo>
                  <a:pt x="1725256" y="6315975"/>
                  <a:pt x="1752825" y="6296514"/>
                  <a:pt x="1782667" y="6296514"/>
                </a:cubicBezTo>
                <a:close/>
                <a:moveTo>
                  <a:pt x="2293320" y="6287757"/>
                </a:moveTo>
                <a:lnTo>
                  <a:pt x="2360462" y="6448936"/>
                </a:lnTo>
                <a:lnTo>
                  <a:pt x="2348783" y="6475855"/>
                </a:lnTo>
                <a:cubicBezTo>
                  <a:pt x="2342297" y="6491096"/>
                  <a:pt x="2332565" y="6505042"/>
                  <a:pt x="2316996" y="6505042"/>
                </a:cubicBezTo>
                <a:cubicBezTo>
                  <a:pt x="2309639" y="6504634"/>
                  <a:pt x="2302598" y="6501910"/>
                  <a:pt x="2296883" y="6497259"/>
                </a:cubicBezTo>
                <a:lnTo>
                  <a:pt x="2290722" y="6508934"/>
                </a:lnTo>
                <a:cubicBezTo>
                  <a:pt x="2298267" y="6514722"/>
                  <a:pt x="2307487" y="6517908"/>
                  <a:pt x="2316996" y="6518015"/>
                </a:cubicBezTo>
                <a:cubicBezTo>
                  <a:pt x="2337427" y="6518015"/>
                  <a:pt x="2351055" y="6504717"/>
                  <a:pt x="2358190" y="6487853"/>
                </a:cubicBezTo>
                <a:lnTo>
                  <a:pt x="2441550" y="6287757"/>
                </a:lnTo>
                <a:lnTo>
                  <a:pt x="2426956" y="6287757"/>
                </a:lnTo>
                <a:lnTo>
                  <a:pt x="2373434" y="6417155"/>
                </a:lnTo>
                <a:cubicBezTo>
                  <a:pt x="2370187" y="6424938"/>
                  <a:pt x="2367922" y="6432396"/>
                  <a:pt x="2367922" y="6432396"/>
                </a:cubicBezTo>
                <a:lnTo>
                  <a:pt x="2367272" y="6432396"/>
                </a:lnTo>
                <a:cubicBezTo>
                  <a:pt x="2367272" y="6432396"/>
                  <a:pt x="2364675" y="6424938"/>
                  <a:pt x="2361429" y="6417155"/>
                </a:cubicBezTo>
                <a:lnTo>
                  <a:pt x="2307914" y="6287757"/>
                </a:lnTo>
                <a:close/>
                <a:moveTo>
                  <a:pt x="1560161" y="6287757"/>
                </a:moveTo>
                <a:lnTo>
                  <a:pt x="1624058" y="6449909"/>
                </a:lnTo>
                <a:lnTo>
                  <a:pt x="1637032" y="6449909"/>
                </a:lnTo>
                <a:lnTo>
                  <a:pt x="1700608" y="6287757"/>
                </a:lnTo>
                <a:lnTo>
                  <a:pt x="1686334" y="6287757"/>
                </a:lnTo>
                <a:lnTo>
                  <a:pt x="1636383" y="6414887"/>
                </a:lnTo>
                <a:cubicBezTo>
                  <a:pt x="1633465" y="6422669"/>
                  <a:pt x="1630868" y="6432396"/>
                  <a:pt x="1630868" y="6432396"/>
                </a:cubicBezTo>
                <a:lnTo>
                  <a:pt x="1630218" y="6432396"/>
                </a:lnTo>
                <a:cubicBezTo>
                  <a:pt x="1630218" y="6432396"/>
                  <a:pt x="1627629" y="6422669"/>
                  <a:pt x="1624707" y="6414887"/>
                </a:cubicBezTo>
                <a:lnTo>
                  <a:pt x="1574755" y="6287757"/>
                </a:lnTo>
                <a:close/>
                <a:moveTo>
                  <a:pt x="1526463" y="6287757"/>
                </a:moveTo>
                <a:lnTo>
                  <a:pt x="1526463" y="6449909"/>
                </a:lnTo>
                <a:lnTo>
                  <a:pt x="1540087" y="6449909"/>
                </a:lnTo>
                <a:lnTo>
                  <a:pt x="1540087" y="6287757"/>
                </a:lnTo>
                <a:close/>
                <a:moveTo>
                  <a:pt x="1496207" y="6286463"/>
                </a:moveTo>
                <a:cubicBezTo>
                  <a:pt x="1470580" y="6286463"/>
                  <a:pt x="1452419" y="6306894"/>
                  <a:pt x="1444311" y="6331866"/>
                </a:cubicBezTo>
                <a:lnTo>
                  <a:pt x="1443661" y="6331866"/>
                </a:lnTo>
                <a:cubicBezTo>
                  <a:pt x="1444529" y="6327486"/>
                  <a:pt x="1444964" y="6323032"/>
                  <a:pt x="1444960" y="6318568"/>
                </a:cubicBezTo>
                <a:lnTo>
                  <a:pt x="1444960" y="6287757"/>
                </a:lnTo>
                <a:lnTo>
                  <a:pt x="1431332" y="6287757"/>
                </a:lnTo>
                <a:lnTo>
                  <a:pt x="1431332" y="6449910"/>
                </a:lnTo>
                <a:lnTo>
                  <a:pt x="1444960" y="6449910"/>
                </a:lnTo>
                <a:lnTo>
                  <a:pt x="1444960" y="6379861"/>
                </a:lnTo>
                <a:cubicBezTo>
                  <a:pt x="1444867" y="6368331"/>
                  <a:pt x="1446506" y="6356852"/>
                  <a:pt x="1449821" y="6345808"/>
                </a:cubicBezTo>
                <a:cubicBezTo>
                  <a:pt x="1456956" y="6321810"/>
                  <a:pt x="1472850" y="6300406"/>
                  <a:pt x="1498150" y="6300406"/>
                </a:cubicBezTo>
                <a:cubicBezTo>
                  <a:pt x="1500648" y="6300445"/>
                  <a:pt x="1503141" y="6300662"/>
                  <a:pt x="1505609" y="6301055"/>
                </a:cubicBezTo>
                <a:lnTo>
                  <a:pt x="1505609" y="6287433"/>
                </a:lnTo>
                <a:cubicBezTo>
                  <a:pt x="1502511" y="6286819"/>
                  <a:pt x="1499364" y="6286494"/>
                  <a:pt x="1496207" y="6286463"/>
                </a:cubicBezTo>
                <a:close/>
                <a:moveTo>
                  <a:pt x="2833876" y="6285815"/>
                </a:moveTo>
                <a:lnTo>
                  <a:pt x="2833876" y="6449910"/>
                </a:lnTo>
                <a:lnTo>
                  <a:pt x="2865337" y="6449910"/>
                </a:lnTo>
                <a:lnTo>
                  <a:pt x="2865337" y="6285815"/>
                </a:lnTo>
                <a:close/>
                <a:moveTo>
                  <a:pt x="1962617" y="6283866"/>
                </a:moveTo>
                <a:cubicBezTo>
                  <a:pt x="1932589" y="6283915"/>
                  <a:pt x="1905505" y="6301924"/>
                  <a:pt x="1893850" y="6329593"/>
                </a:cubicBezTo>
                <a:lnTo>
                  <a:pt x="1893201" y="6329593"/>
                </a:lnTo>
                <a:cubicBezTo>
                  <a:pt x="1894069" y="6325214"/>
                  <a:pt x="1894504" y="6320760"/>
                  <a:pt x="1894499" y="6316296"/>
                </a:cubicBezTo>
                <a:lnTo>
                  <a:pt x="1894499" y="6287757"/>
                </a:lnTo>
                <a:lnTo>
                  <a:pt x="1880875" y="6287757"/>
                </a:lnTo>
                <a:lnTo>
                  <a:pt x="1880875" y="6449909"/>
                </a:lnTo>
                <a:lnTo>
                  <a:pt x="1894500" y="6449909"/>
                </a:lnTo>
                <a:lnTo>
                  <a:pt x="1894500" y="6370779"/>
                </a:lnTo>
                <a:cubicBezTo>
                  <a:pt x="1894344" y="6363345"/>
                  <a:pt x="1895217" y="6355925"/>
                  <a:pt x="1897093" y="6348730"/>
                </a:cubicBezTo>
                <a:cubicBezTo>
                  <a:pt x="1904831" y="6318751"/>
                  <a:pt x="1931655" y="6297641"/>
                  <a:pt x="1962617" y="6297163"/>
                </a:cubicBezTo>
                <a:cubicBezTo>
                  <a:pt x="1998940" y="6297163"/>
                  <a:pt x="2002511" y="6323758"/>
                  <a:pt x="2002511" y="6351972"/>
                </a:cubicBezTo>
                <a:lnTo>
                  <a:pt x="2002511" y="6449909"/>
                </a:lnTo>
                <a:lnTo>
                  <a:pt x="2016132" y="6449909"/>
                </a:lnTo>
                <a:lnTo>
                  <a:pt x="2016132" y="6347107"/>
                </a:lnTo>
                <a:cubicBezTo>
                  <a:pt x="2016132" y="6308837"/>
                  <a:pt x="2004784" y="6283866"/>
                  <a:pt x="1962617" y="6283866"/>
                </a:cubicBezTo>
                <a:close/>
                <a:moveTo>
                  <a:pt x="1782992" y="6283866"/>
                </a:moveTo>
                <a:cubicBezTo>
                  <a:pt x="1741473" y="6283866"/>
                  <a:pt x="1704172" y="6314352"/>
                  <a:pt x="1704172" y="6369160"/>
                </a:cubicBezTo>
                <a:cubicBezTo>
                  <a:pt x="1704172" y="6420722"/>
                  <a:pt x="1742119" y="6453801"/>
                  <a:pt x="1787858" y="6453801"/>
                </a:cubicBezTo>
                <a:cubicBezTo>
                  <a:pt x="1809172" y="6453549"/>
                  <a:pt x="1829677" y="6445602"/>
                  <a:pt x="1845593" y="6431427"/>
                </a:cubicBezTo>
                <a:lnTo>
                  <a:pt x="1838134" y="6420073"/>
                </a:lnTo>
                <a:cubicBezTo>
                  <a:pt x="1824600" y="6433054"/>
                  <a:pt x="1806612" y="6440366"/>
                  <a:pt x="1787858" y="6440508"/>
                </a:cubicBezTo>
                <a:cubicBezTo>
                  <a:pt x="1750232" y="6440508"/>
                  <a:pt x="1718442" y="6413589"/>
                  <a:pt x="1718442" y="6366563"/>
                </a:cubicBezTo>
                <a:lnTo>
                  <a:pt x="1848511" y="6366563"/>
                </a:lnTo>
                <a:cubicBezTo>
                  <a:pt x="1848511" y="6366563"/>
                  <a:pt x="1849161" y="6361377"/>
                  <a:pt x="1849161" y="6357807"/>
                </a:cubicBezTo>
                <a:cubicBezTo>
                  <a:pt x="1849161" y="6318568"/>
                  <a:pt x="1827103" y="6283866"/>
                  <a:pt x="1782992" y="6283866"/>
                </a:cubicBezTo>
                <a:close/>
                <a:moveTo>
                  <a:pt x="3482643" y="6281922"/>
                </a:moveTo>
                <a:cubicBezTo>
                  <a:pt x="3435929" y="6281922"/>
                  <a:pt x="3400581" y="6315650"/>
                  <a:pt x="3400581" y="6367862"/>
                </a:cubicBezTo>
                <a:cubicBezTo>
                  <a:pt x="3400581" y="6416506"/>
                  <a:pt x="3435929" y="6453801"/>
                  <a:pt x="3487504" y="6453801"/>
                </a:cubicBezTo>
                <a:cubicBezTo>
                  <a:pt x="3510804" y="6453844"/>
                  <a:pt x="3533352" y="6445564"/>
                  <a:pt x="3551085" y="6430452"/>
                </a:cubicBezTo>
                <a:lnTo>
                  <a:pt x="3538105" y="6407425"/>
                </a:lnTo>
                <a:cubicBezTo>
                  <a:pt x="3524564" y="6419193"/>
                  <a:pt x="3507385" y="6425950"/>
                  <a:pt x="3489453" y="6426561"/>
                </a:cubicBezTo>
                <a:cubicBezTo>
                  <a:pt x="3460256" y="6426561"/>
                  <a:pt x="3434638" y="6408398"/>
                  <a:pt x="3433015" y="6372402"/>
                </a:cubicBezTo>
                <a:lnTo>
                  <a:pt x="3552700" y="6372402"/>
                </a:lnTo>
                <a:cubicBezTo>
                  <a:pt x="3552700" y="6372402"/>
                  <a:pt x="3553673" y="6362996"/>
                  <a:pt x="3553673" y="6358780"/>
                </a:cubicBezTo>
                <a:cubicBezTo>
                  <a:pt x="3553673" y="6316295"/>
                  <a:pt x="3529023" y="6281922"/>
                  <a:pt x="3482643" y="6281922"/>
                </a:cubicBezTo>
                <a:close/>
                <a:moveTo>
                  <a:pt x="3328545" y="6281922"/>
                </a:moveTo>
                <a:cubicBezTo>
                  <a:pt x="3276969" y="6281922"/>
                  <a:pt x="3240639" y="6319217"/>
                  <a:pt x="3240639" y="6367862"/>
                </a:cubicBezTo>
                <a:cubicBezTo>
                  <a:pt x="3240639" y="6417155"/>
                  <a:pt x="3276969" y="6453801"/>
                  <a:pt x="3328545" y="6453801"/>
                </a:cubicBezTo>
                <a:cubicBezTo>
                  <a:pt x="3353053" y="6454342"/>
                  <a:pt x="3376720" y="6444855"/>
                  <a:pt x="3394065" y="6427535"/>
                </a:cubicBezTo>
                <a:lnTo>
                  <a:pt x="3381411" y="6404507"/>
                </a:lnTo>
                <a:cubicBezTo>
                  <a:pt x="3367999" y="6418078"/>
                  <a:pt x="3349882" y="6425974"/>
                  <a:pt x="3330810" y="6426561"/>
                </a:cubicBezTo>
                <a:cubicBezTo>
                  <a:pt x="3296751" y="6426561"/>
                  <a:pt x="3272749" y="6400940"/>
                  <a:pt x="3272749" y="6367536"/>
                </a:cubicBezTo>
                <a:cubicBezTo>
                  <a:pt x="3272749" y="6333809"/>
                  <a:pt x="3296751" y="6309162"/>
                  <a:pt x="3329836" y="6309162"/>
                </a:cubicBezTo>
                <a:cubicBezTo>
                  <a:pt x="3346822" y="6309400"/>
                  <a:pt x="3363072" y="6316132"/>
                  <a:pt x="3375250" y="6327973"/>
                </a:cubicBezTo>
                <a:lnTo>
                  <a:pt x="3390169" y="6305919"/>
                </a:lnTo>
                <a:cubicBezTo>
                  <a:pt x="3390169" y="6305919"/>
                  <a:pt x="3369738" y="6281922"/>
                  <a:pt x="3328545" y="6281922"/>
                </a:cubicBezTo>
                <a:close/>
                <a:moveTo>
                  <a:pt x="3161340" y="6281922"/>
                </a:moveTo>
                <a:cubicBezTo>
                  <a:pt x="3135204" y="6281326"/>
                  <a:pt x="3111121" y="6296026"/>
                  <a:pt x="3099708" y="6319542"/>
                </a:cubicBezTo>
                <a:lnTo>
                  <a:pt x="3099059" y="6319542"/>
                </a:lnTo>
                <a:cubicBezTo>
                  <a:pt x="3099484" y="6315556"/>
                  <a:pt x="3099701" y="6311551"/>
                  <a:pt x="3099708" y="6307543"/>
                </a:cubicBezTo>
                <a:lnTo>
                  <a:pt x="3099708" y="6285814"/>
                </a:lnTo>
                <a:lnTo>
                  <a:pt x="3069221" y="6285814"/>
                </a:lnTo>
                <a:lnTo>
                  <a:pt x="3069221" y="6449909"/>
                </a:lnTo>
                <a:lnTo>
                  <a:pt x="3100682" y="6449909"/>
                </a:lnTo>
                <a:lnTo>
                  <a:pt x="3100682" y="6373051"/>
                </a:lnTo>
                <a:cubicBezTo>
                  <a:pt x="3100487" y="6365614"/>
                  <a:pt x="3101362" y="6358186"/>
                  <a:pt x="3103280" y="6350997"/>
                </a:cubicBezTo>
                <a:cubicBezTo>
                  <a:pt x="3109426" y="6327359"/>
                  <a:pt x="3130744" y="6310840"/>
                  <a:pt x="3155171" y="6310785"/>
                </a:cubicBezTo>
                <a:cubicBezTo>
                  <a:pt x="3181446" y="6310785"/>
                  <a:pt x="3186316" y="6328944"/>
                  <a:pt x="3186316" y="6351971"/>
                </a:cubicBezTo>
                <a:lnTo>
                  <a:pt x="3186316" y="6449909"/>
                </a:lnTo>
                <a:lnTo>
                  <a:pt x="3217777" y="6449909"/>
                </a:lnTo>
                <a:lnTo>
                  <a:pt x="3217777" y="6344838"/>
                </a:lnTo>
                <a:cubicBezTo>
                  <a:pt x="3217777" y="6303003"/>
                  <a:pt x="3199936" y="6281922"/>
                  <a:pt x="3161340" y="6281922"/>
                </a:cubicBezTo>
                <a:close/>
                <a:moveTo>
                  <a:pt x="2972280" y="6281922"/>
                </a:moveTo>
                <a:cubicBezTo>
                  <a:pt x="2925568" y="6281922"/>
                  <a:pt x="2890218" y="6315650"/>
                  <a:pt x="2890218" y="6367862"/>
                </a:cubicBezTo>
                <a:cubicBezTo>
                  <a:pt x="2890218" y="6416506"/>
                  <a:pt x="2925568" y="6453801"/>
                  <a:pt x="2977142" y="6453801"/>
                </a:cubicBezTo>
                <a:cubicBezTo>
                  <a:pt x="3000442" y="6453844"/>
                  <a:pt x="3022990" y="6445564"/>
                  <a:pt x="3040722" y="6430452"/>
                </a:cubicBezTo>
                <a:lnTo>
                  <a:pt x="3027743" y="6407425"/>
                </a:lnTo>
                <a:cubicBezTo>
                  <a:pt x="3014201" y="6419193"/>
                  <a:pt x="2997023" y="6425950"/>
                  <a:pt x="2979090" y="6426561"/>
                </a:cubicBezTo>
                <a:cubicBezTo>
                  <a:pt x="2949894" y="6426561"/>
                  <a:pt x="2924277" y="6408398"/>
                  <a:pt x="2922653" y="6372402"/>
                </a:cubicBezTo>
                <a:lnTo>
                  <a:pt x="3042338" y="6372402"/>
                </a:lnTo>
                <a:cubicBezTo>
                  <a:pt x="3042338" y="6372402"/>
                  <a:pt x="3043311" y="6362996"/>
                  <a:pt x="3043311" y="6358780"/>
                </a:cubicBezTo>
                <a:cubicBezTo>
                  <a:pt x="3043311" y="6316295"/>
                  <a:pt x="3018660" y="6281922"/>
                  <a:pt x="2972280" y="6281922"/>
                </a:cubicBezTo>
                <a:close/>
                <a:moveTo>
                  <a:pt x="2748837" y="6281922"/>
                </a:moveTo>
                <a:cubicBezTo>
                  <a:pt x="2697262" y="6281922"/>
                  <a:pt x="2660931" y="6319217"/>
                  <a:pt x="2660931" y="6367862"/>
                </a:cubicBezTo>
                <a:cubicBezTo>
                  <a:pt x="2660931" y="6417155"/>
                  <a:pt x="2697262" y="6453801"/>
                  <a:pt x="2748837" y="6453801"/>
                </a:cubicBezTo>
                <a:cubicBezTo>
                  <a:pt x="2773344" y="6454342"/>
                  <a:pt x="2797011" y="6444855"/>
                  <a:pt x="2814356" y="6427535"/>
                </a:cubicBezTo>
                <a:lnTo>
                  <a:pt x="2801703" y="6404507"/>
                </a:lnTo>
                <a:cubicBezTo>
                  <a:pt x="2788291" y="6418078"/>
                  <a:pt x="2770174" y="6425974"/>
                  <a:pt x="2751101" y="6426561"/>
                </a:cubicBezTo>
                <a:cubicBezTo>
                  <a:pt x="2717043" y="6426561"/>
                  <a:pt x="2693040" y="6400940"/>
                  <a:pt x="2693040" y="6367536"/>
                </a:cubicBezTo>
                <a:cubicBezTo>
                  <a:pt x="2693040" y="6333809"/>
                  <a:pt x="2717043" y="6309162"/>
                  <a:pt x="2750128" y="6309162"/>
                </a:cubicBezTo>
                <a:cubicBezTo>
                  <a:pt x="2767113" y="6309400"/>
                  <a:pt x="2783363" y="6316132"/>
                  <a:pt x="2795541" y="6327973"/>
                </a:cubicBezTo>
                <a:lnTo>
                  <a:pt x="2810461" y="6305919"/>
                </a:lnTo>
                <a:cubicBezTo>
                  <a:pt x="2810461" y="6305919"/>
                  <a:pt x="2790029" y="6281922"/>
                  <a:pt x="2748837" y="6281922"/>
                </a:cubicBezTo>
                <a:close/>
                <a:moveTo>
                  <a:pt x="2593020" y="6281922"/>
                </a:moveTo>
                <a:cubicBezTo>
                  <a:pt x="2560260" y="6281922"/>
                  <a:pt x="2533661" y="6298787"/>
                  <a:pt x="2533661" y="6328619"/>
                </a:cubicBezTo>
                <a:cubicBezTo>
                  <a:pt x="2533661" y="6382132"/>
                  <a:pt x="2617996" y="6375969"/>
                  <a:pt x="2617996" y="6406130"/>
                </a:cubicBezTo>
                <a:cubicBezTo>
                  <a:pt x="2617996" y="6419427"/>
                  <a:pt x="2604367" y="6426561"/>
                  <a:pt x="2590747" y="6426561"/>
                </a:cubicBezTo>
                <a:cubicBezTo>
                  <a:pt x="2573236" y="6426254"/>
                  <a:pt x="2556467" y="6419431"/>
                  <a:pt x="2543718" y="6407425"/>
                </a:cubicBezTo>
                <a:lnTo>
                  <a:pt x="2528466" y="6429803"/>
                </a:lnTo>
                <a:cubicBezTo>
                  <a:pt x="2545284" y="6445645"/>
                  <a:pt x="2567645" y="6454261"/>
                  <a:pt x="2590747" y="6453801"/>
                </a:cubicBezTo>
                <a:cubicBezTo>
                  <a:pt x="2626753" y="6453801"/>
                  <a:pt x="2650106" y="6433369"/>
                  <a:pt x="2650106" y="6406130"/>
                </a:cubicBezTo>
                <a:cubicBezTo>
                  <a:pt x="2650106" y="6352295"/>
                  <a:pt x="2565771" y="6358780"/>
                  <a:pt x="2565771" y="6329268"/>
                </a:cubicBezTo>
                <a:cubicBezTo>
                  <a:pt x="2565771" y="6315001"/>
                  <a:pt x="2579067" y="6309162"/>
                  <a:pt x="2592695" y="6309162"/>
                </a:cubicBezTo>
                <a:cubicBezTo>
                  <a:pt x="2607550" y="6308844"/>
                  <a:pt x="2621996" y="6314044"/>
                  <a:pt x="2633239" y="6323757"/>
                </a:cubicBezTo>
                <a:lnTo>
                  <a:pt x="2645885" y="6300081"/>
                </a:lnTo>
                <a:cubicBezTo>
                  <a:pt x="2645885" y="6300081"/>
                  <a:pt x="2629018" y="6281922"/>
                  <a:pt x="2593020" y="6281922"/>
                </a:cubicBezTo>
                <a:close/>
                <a:moveTo>
                  <a:pt x="1223619" y="6235871"/>
                </a:moveTo>
                <a:lnTo>
                  <a:pt x="1278761" y="6235871"/>
                </a:lnTo>
                <a:cubicBezTo>
                  <a:pt x="1339094" y="6235871"/>
                  <a:pt x="1379638" y="6271542"/>
                  <a:pt x="1379638" y="6336406"/>
                </a:cubicBezTo>
                <a:cubicBezTo>
                  <a:pt x="1379638" y="6401589"/>
                  <a:pt x="1339094" y="6436937"/>
                  <a:pt x="1278761" y="6436937"/>
                </a:cubicBezTo>
                <a:lnTo>
                  <a:pt x="1223619" y="6436937"/>
                </a:lnTo>
                <a:close/>
                <a:moveTo>
                  <a:pt x="2147812" y="6222898"/>
                </a:moveTo>
                <a:lnTo>
                  <a:pt x="2147812" y="6449909"/>
                </a:lnTo>
                <a:lnTo>
                  <a:pt x="2161440" y="6449909"/>
                </a:lnTo>
                <a:lnTo>
                  <a:pt x="2161440" y="6431426"/>
                </a:lnTo>
                <a:cubicBezTo>
                  <a:pt x="2161480" y="6426638"/>
                  <a:pt x="2161045" y="6421858"/>
                  <a:pt x="2160141" y="6417155"/>
                </a:cubicBezTo>
                <a:lnTo>
                  <a:pt x="2160791" y="6417155"/>
                </a:lnTo>
                <a:cubicBezTo>
                  <a:pt x="2160791" y="6417155"/>
                  <a:pt x="2176035" y="6453801"/>
                  <a:pt x="2216903" y="6453801"/>
                </a:cubicBezTo>
                <a:cubicBezTo>
                  <a:pt x="2259395" y="6453801"/>
                  <a:pt x="2289558" y="6420397"/>
                  <a:pt x="2289558" y="6368835"/>
                </a:cubicBezTo>
                <a:cubicBezTo>
                  <a:pt x="2289558" y="6318568"/>
                  <a:pt x="2262959" y="6283866"/>
                  <a:pt x="2219501" y="6283866"/>
                </a:cubicBezTo>
                <a:cubicBezTo>
                  <a:pt x="2194302" y="6283022"/>
                  <a:pt x="2171097" y="6297505"/>
                  <a:pt x="2160791" y="6320511"/>
                </a:cubicBezTo>
                <a:lnTo>
                  <a:pt x="2160141" y="6320511"/>
                </a:lnTo>
                <a:cubicBezTo>
                  <a:pt x="2161010" y="6316134"/>
                  <a:pt x="2161445" y="6311681"/>
                  <a:pt x="2161440" y="6307218"/>
                </a:cubicBezTo>
                <a:lnTo>
                  <a:pt x="2161440" y="6222898"/>
                </a:lnTo>
                <a:close/>
                <a:moveTo>
                  <a:pt x="1525168" y="6222898"/>
                </a:moveTo>
                <a:lnTo>
                  <a:pt x="1525168" y="6246571"/>
                </a:lnTo>
                <a:lnTo>
                  <a:pt x="1541386" y="6246571"/>
                </a:lnTo>
                <a:lnTo>
                  <a:pt x="1541386" y="6222898"/>
                </a:lnTo>
                <a:close/>
                <a:moveTo>
                  <a:pt x="1209670" y="6222898"/>
                </a:moveTo>
                <a:lnTo>
                  <a:pt x="1209670" y="6449909"/>
                </a:lnTo>
                <a:lnTo>
                  <a:pt x="1281034" y="6449909"/>
                </a:lnTo>
                <a:cubicBezTo>
                  <a:pt x="1348498" y="6449909"/>
                  <a:pt x="1394232" y="6408723"/>
                  <a:pt x="1394232" y="6336406"/>
                </a:cubicBezTo>
                <a:cubicBezTo>
                  <a:pt x="1394232" y="6264409"/>
                  <a:pt x="1348498" y="6222898"/>
                  <a:pt x="1281034" y="6222898"/>
                </a:cubicBezTo>
                <a:close/>
                <a:moveTo>
                  <a:pt x="2833551" y="6220951"/>
                </a:moveTo>
                <a:lnTo>
                  <a:pt x="2833551" y="6253060"/>
                </a:lnTo>
                <a:lnTo>
                  <a:pt x="2865337" y="6253060"/>
                </a:lnTo>
                <a:lnTo>
                  <a:pt x="2865337" y="6220951"/>
                </a:lnTo>
                <a:close/>
                <a:moveTo>
                  <a:pt x="982628" y="6207360"/>
                </a:moveTo>
                <a:cubicBezTo>
                  <a:pt x="963105" y="6332337"/>
                  <a:pt x="865050" y="6430379"/>
                  <a:pt x="740053" y="6449905"/>
                </a:cubicBezTo>
                <a:lnTo>
                  <a:pt x="982628" y="6449909"/>
                </a:lnTo>
                <a:close/>
                <a:moveTo>
                  <a:pt x="407989" y="6207356"/>
                </a:moveTo>
                <a:lnTo>
                  <a:pt x="407989" y="6449905"/>
                </a:lnTo>
                <a:lnTo>
                  <a:pt x="650564" y="6449905"/>
                </a:lnTo>
                <a:cubicBezTo>
                  <a:pt x="525562" y="6430384"/>
                  <a:pt x="427505" y="6332337"/>
                  <a:pt x="407989" y="6207356"/>
                </a:cubicBezTo>
                <a:close/>
                <a:moveTo>
                  <a:pt x="883619" y="6147250"/>
                </a:moveTo>
                <a:lnTo>
                  <a:pt x="915428" y="6147250"/>
                </a:lnTo>
                <a:lnTo>
                  <a:pt x="915428" y="6178023"/>
                </a:lnTo>
                <a:lnTo>
                  <a:pt x="883619" y="6178023"/>
                </a:lnTo>
                <a:close/>
                <a:moveTo>
                  <a:pt x="739956" y="6106213"/>
                </a:moveTo>
                <a:lnTo>
                  <a:pt x="739956" y="6219065"/>
                </a:lnTo>
                <a:lnTo>
                  <a:pt x="830261" y="6219065"/>
                </a:lnTo>
                <a:lnTo>
                  <a:pt x="830261" y="6178031"/>
                </a:lnTo>
                <a:lnTo>
                  <a:pt x="781009" y="6178031"/>
                </a:lnTo>
                <a:lnTo>
                  <a:pt x="781009" y="6147251"/>
                </a:lnTo>
                <a:lnTo>
                  <a:pt x="830261" y="6147251"/>
                </a:lnTo>
                <a:lnTo>
                  <a:pt x="830261" y="6106213"/>
                </a:lnTo>
                <a:close/>
                <a:moveTo>
                  <a:pt x="3802396" y="6068975"/>
                </a:moveTo>
                <a:lnTo>
                  <a:pt x="3802396" y="6102379"/>
                </a:lnTo>
                <a:lnTo>
                  <a:pt x="3835481" y="6102379"/>
                </a:lnTo>
                <a:lnTo>
                  <a:pt x="3835481" y="6068975"/>
                </a:lnTo>
                <a:close/>
                <a:moveTo>
                  <a:pt x="842572" y="6042596"/>
                </a:moveTo>
                <a:lnTo>
                  <a:pt x="842572" y="6219054"/>
                </a:lnTo>
                <a:lnTo>
                  <a:pt x="953399" y="6219054"/>
                </a:lnTo>
                <a:lnTo>
                  <a:pt x="953399" y="6106202"/>
                </a:lnTo>
                <a:lnTo>
                  <a:pt x="883619" y="6106202"/>
                </a:lnTo>
                <a:lnTo>
                  <a:pt x="883619" y="6042596"/>
                </a:lnTo>
                <a:close/>
                <a:moveTo>
                  <a:pt x="2979149" y="6023573"/>
                </a:moveTo>
                <a:lnTo>
                  <a:pt x="2987258" y="6023573"/>
                </a:lnTo>
                <a:lnTo>
                  <a:pt x="2987258" y="6028762"/>
                </a:lnTo>
                <a:cubicBezTo>
                  <a:pt x="2987258" y="6053085"/>
                  <a:pt x="2970067" y="6080974"/>
                  <a:pt x="2943468" y="6080974"/>
                </a:cubicBezTo>
                <a:cubicBezTo>
                  <a:pt x="2923029" y="6080974"/>
                  <a:pt x="2912656" y="6068005"/>
                  <a:pt x="2912656" y="6054708"/>
                </a:cubicBezTo>
                <a:cubicBezTo>
                  <a:pt x="2912656" y="6025196"/>
                  <a:pt x="2955464" y="6023573"/>
                  <a:pt x="2979149" y="6023573"/>
                </a:cubicBezTo>
                <a:close/>
                <a:moveTo>
                  <a:pt x="2790699" y="5961955"/>
                </a:moveTo>
                <a:cubicBezTo>
                  <a:pt x="2817947" y="5961955"/>
                  <a:pt x="2837087" y="5984982"/>
                  <a:pt x="2837087" y="6020654"/>
                </a:cubicBezTo>
                <a:cubicBezTo>
                  <a:pt x="2837087" y="6057949"/>
                  <a:pt x="2815674" y="6079354"/>
                  <a:pt x="2789732" y="6079354"/>
                </a:cubicBezTo>
                <a:cubicBezTo>
                  <a:pt x="2759562" y="6079354"/>
                  <a:pt x="2743344" y="6050166"/>
                  <a:pt x="2743344" y="6020979"/>
                </a:cubicBezTo>
                <a:cubicBezTo>
                  <a:pt x="2743344" y="5979143"/>
                  <a:pt x="2766047" y="5961955"/>
                  <a:pt x="2790699" y="5961955"/>
                </a:cubicBezTo>
                <a:close/>
                <a:moveTo>
                  <a:pt x="3285066" y="5959362"/>
                </a:moveTo>
                <a:cubicBezTo>
                  <a:pt x="3306153" y="5959362"/>
                  <a:pt x="3323671" y="5972980"/>
                  <a:pt x="3324644" y="6001198"/>
                </a:cubicBezTo>
                <a:lnTo>
                  <a:pt x="3237062" y="6001198"/>
                </a:lnTo>
                <a:cubicBezTo>
                  <a:pt x="3241608" y="5974279"/>
                  <a:pt x="3261065" y="5959362"/>
                  <a:pt x="3285066" y="5959362"/>
                </a:cubicBezTo>
                <a:close/>
                <a:moveTo>
                  <a:pt x="2389939" y="5949632"/>
                </a:moveTo>
                <a:cubicBezTo>
                  <a:pt x="2423024" y="5949632"/>
                  <a:pt x="2446377" y="5977521"/>
                  <a:pt x="2446377" y="6021305"/>
                </a:cubicBezTo>
                <a:cubicBezTo>
                  <a:pt x="2446377" y="6066707"/>
                  <a:pt x="2420427" y="6092976"/>
                  <a:pt x="2388641" y="6092976"/>
                </a:cubicBezTo>
                <a:cubicBezTo>
                  <a:pt x="2350687" y="6092976"/>
                  <a:pt x="2332204" y="6057626"/>
                  <a:pt x="2332204" y="6021629"/>
                </a:cubicBezTo>
                <a:cubicBezTo>
                  <a:pt x="2332204" y="5970712"/>
                  <a:pt x="2360094" y="5949632"/>
                  <a:pt x="2389939" y="5949632"/>
                </a:cubicBezTo>
                <a:close/>
                <a:moveTo>
                  <a:pt x="2115219" y="5949632"/>
                </a:moveTo>
                <a:cubicBezTo>
                  <a:pt x="2153168" y="5949632"/>
                  <a:pt x="2171660" y="5984983"/>
                  <a:pt x="2171660" y="6020980"/>
                </a:cubicBezTo>
                <a:cubicBezTo>
                  <a:pt x="2171660" y="6071896"/>
                  <a:pt x="2143761" y="6092976"/>
                  <a:pt x="2113920" y="6092976"/>
                </a:cubicBezTo>
                <a:cubicBezTo>
                  <a:pt x="2080833" y="6092976"/>
                  <a:pt x="2057481" y="6065084"/>
                  <a:pt x="2057481" y="6021305"/>
                </a:cubicBezTo>
                <a:cubicBezTo>
                  <a:pt x="2057481" y="5975902"/>
                  <a:pt x="2083427" y="5949632"/>
                  <a:pt x="2115219" y="5949632"/>
                </a:cubicBezTo>
                <a:close/>
                <a:moveTo>
                  <a:pt x="1641577" y="5949632"/>
                </a:moveTo>
                <a:cubicBezTo>
                  <a:pt x="1674661" y="5949632"/>
                  <a:pt x="1698014" y="5977521"/>
                  <a:pt x="1698014" y="6021304"/>
                </a:cubicBezTo>
                <a:cubicBezTo>
                  <a:pt x="1698014" y="6066706"/>
                  <a:pt x="1672064" y="6092976"/>
                  <a:pt x="1640278" y="6092976"/>
                </a:cubicBezTo>
                <a:cubicBezTo>
                  <a:pt x="1603947" y="6092976"/>
                  <a:pt x="1583842" y="6057625"/>
                  <a:pt x="1583842" y="6021628"/>
                </a:cubicBezTo>
                <a:cubicBezTo>
                  <a:pt x="1583842" y="5970712"/>
                  <a:pt x="1611732" y="5949632"/>
                  <a:pt x="1641577" y="5949632"/>
                </a:cubicBezTo>
                <a:close/>
                <a:moveTo>
                  <a:pt x="1954957" y="5948983"/>
                </a:moveTo>
                <a:cubicBezTo>
                  <a:pt x="1981876" y="5948983"/>
                  <a:pt x="2005557" y="5966821"/>
                  <a:pt x="2007177" y="6006384"/>
                </a:cubicBezTo>
                <a:lnTo>
                  <a:pt x="1891706" y="6006384"/>
                </a:lnTo>
                <a:cubicBezTo>
                  <a:pt x="1897546" y="5968444"/>
                  <a:pt x="1925116" y="5948983"/>
                  <a:pt x="1954957" y="5948983"/>
                </a:cubicBezTo>
                <a:close/>
                <a:moveTo>
                  <a:pt x="2464407" y="5940226"/>
                </a:moveTo>
                <a:lnTo>
                  <a:pt x="2531550" y="6101405"/>
                </a:lnTo>
                <a:lnTo>
                  <a:pt x="2519870" y="6128324"/>
                </a:lnTo>
                <a:cubicBezTo>
                  <a:pt x="2513384" y="6143564"/>
                  <a:pt x="2503652" y="6157511"/>
                  <a:pt x="2488084" y="6157511"/>
                </a:cubicBezTo>
                <a:cubicBezTo>
                  <a:pt x="2480726" y="6157103"/>
                  <a:pt x="2473686" y="6154379"/>
                  <a:pt x="2467970" y="6149728"/>
                </a:cubicBezTo>
                <a:lnTo>
                  <a:pt x="2461809" y="6161402"/>
                </a:lnTo>
                <a:cubicBezTo>
                  <a:pt x="2469354" y="6167192"/>
                  <a:pt x="2478573" y="6170379"/>
                  <a:pt x="2488084" y="6170485"/>
                </a:cubicBezTo>
                <a:cubicBezTo>
                  <a:pt x="2508514" y="6170485"/>
                  <a:pt x="2522142" y="6157186"/>
                  <a:pt x="2529277" y="6140322"/>
                </a:cubicBezTo>
                <a:lnTo>
                  <a:pt x="2612638" y="5940226"/>
                </a:lnTo>
                <a:lnTo>
                  <a:pt x="2598044" y="5940226"/>
                </a:lnTo>
                <a:lnTo>
                  <a:pt x="2544521" y="6069624"/>
                </a:lnTo>
                <a:cubicBezTo>
                  <a:pt x="2541274" y="6077407"/>
                  <a:pt x="2539009" y="6084865"/>
                  <a:pt x="2539009" y="6084865"/>
                </a:cubicBezTo>
                <a:lnTo>
                  <a:pt x="2538360" y="6084865"/>
                </a:lnTo>
                <a:cubicBezTo>
                  <a:pt x="2538360" y="6084865"/>
                  <a:pt x="2535763" y="6077407"/>
                  <a:pt x="2532516" y="6069624"/>
                </a:cubicBezTo>
                <a:lnTo>
                  <a:pt x="2479001" y="5940226"/>
                </a:lnTo>
                <a:close/>
                <a:moveTo>
                  <a:pt x="1744846" y="5940226"/>
                </a:moveTo>
                <a:lnTo>
                  <a:pt x="1744846" y="6102378"/>
                </a:lnTo>
                <a:lnTo>
                  <a:pt x="1758470" y="6102378"/>
                </a:lnTo>
                <a:lnTo>
                  <a:pt x="1758470" y="5940226"/>
                </a:lnTo>
                <a:close/>
                <a:moveTo>
                  <a:pt x="1864854" y="5938932"/>
                </a:moveTo>
                <a:cubicBezTo>
                  <a:pt x="1839229" y="5938932"/>
                  <a:pt x="1821064" y="5959362"/>
                  <a:pt x="1812955" y="5984334"/>
                </a:cubicBezTo>
                <a:lnTo>
                  <a:pt x="1812306" y="5984334"/>
                </a:lnTo>
                <a:cubicBezTo>
                  <a:pt x="1813174" y="5979955"/>
                  <a:pt x="1813609" y="5975501"/>
                  <a:pt x="1813604" y="5971037"/>
                </a:cubicBezTo>
                <a:lnTo>
                  <a:pt x="1813604" y="5940226"/>
                </a:lnTo>
                <a:lnTo>
                  <a:pt x="1799984" y="5940226"/>
                </a:lnTo>
                <a:lnTo>
                  <a:pt x="1799984" y="6102378"/>
                </a:lnTo>
                <a:lnTo>
                  <a:pt x="1813604" y="6102378"/>
                </a:lnTo>
                <a:lnTo>
                  <a:pt x="1813604" y="6032329"/>
                </a:lnTo>
                <a:cubicBezTo>
                  <a:pt x="1813514" y="6020799"/>
                  <a:pt x="1815154" y="6009320"/>
                  <a:pt x="1818470" y="5998276"/>
                </a:cubicBezTo>
                <a:cubicBezTo>
                  <a:pt x="1825609" y="5974279"/>
                  <a:pt x="1841502" y="5952874"/>
                  <a:pt x="1866802" y="5952874"/>
                </a:cubicBezTo>
                <a:cubicBezTo>
                  <a:pt x="1869301" y="5952914"/>
                  <a:pt x="1871794" y="5953131"/>
                  <a:pt x="1874262" y="5953523"/>
                </a:cubicBezTo>
                <a:lnTo>
                  <a:pt x="1874262" y="5939902"/>
                </a:lnTo>
                <a:cubicBezTo>
                  <a:pt x="1871162" y="5939288"/>
                  <a:pt x="1868013" y="5938964"/>
                  <a:pt x="1864854" y="5938932"/>
                </a:cubicBezTo>
                <a:close/>
                <a:moveTo>
                  <a:pt x="3147319" y="5938282"/>
                </a:moveTo>
                <a:lnTo>
                  <a:pt x="3147319" y="6102378"/>
                </a:lnTo>
                <a:lnTo>
                  <a:pt x="3178780" y="6102378"/>
                </a:lnTo>
                <a:lnTo>
                  <a:pt x="3178780" y="5938282"/>
                </a:lnTo>
                <a:close/>
                <a:moveTo>
                  <a:pt x="1955281" y="5936335"/>
                </a:moveTo>
                <a:cubicBezTo>
                  <a:pt x="1913763" y="5936335"/>
                  <a:pt x="1876463" y="5966821"/>
                  <a:pt x="1876463" y="6021629"/>
                </a:cubicBezTo>
                <a:cubicBezTo>
                  <a:pt x="1876463" y="6073190"/>
                  <a:pt x="1914410" y="6106269"/>
                  <a:pt x="1960147" y="6106269"/>
                </a:cubicBezTo>
                <a:cubicBezTo>
                  <a:pt x="1981462" y="6106017"/>
                  <a:pt x="2001966" y="6098070"/>
                  <a:pt x="2017884" y="6083895"/>
                </a:cubicBezTo>
                <a:lnTo>
                  <a:pt x="2010424" y="6072541"/>
                </a:lnTo>
                <a:cubicBezTo>
                  <a:pt x="1996890" y="6085523"/>
                  <a:pt x="1978902" y="6092834"/>
                  <a:pt x="1960147" y="6092976"/>
                </a:cubicBezTo>
                <a:cubicBezTo>
                  <a:pt x="1922522" y="6092976"/>
                  <a:pt x="1890731" y="6066057"/>
                  <a:pt x="1890731" y="6019031"/>
                </a:cubicBezTo>
                <a:lnTo>
                  <a:pt x="2020802" y="6019031"/>
                </a:lnTo>
                <a:cubicBezTo>
                  <a:pt x="2020802" y="6019031"/>
                  <a:pt x="2021451" y="6013846"/>
                  <a:pt x="2021451" y="6010275"/>
                </a:cubicBezTo>
                <a:cubicBezTo>
                  <a:pt x="2021451" y="5971037"/>
                  <a:pt x="1999394" y="5936335"/>
                  <a:pt x="1955281" y="5936335"/>
                </a:cubicBezTo>
                <a:close/>
                <a:moveTo>
                  <a:pt x="1642226" y="5936335"/>
                </a:moveTo>
                <a:cubicBezTo>
                  <a:pt x="1597137" y="5936335"/>
                  <a:pt x="1583842" y="5972656"/>
                  <a:pt x="1583842" y="5972656"/>
                </a:cubicBezTo>
                <a:lnTo>
                  <a:pt x="1583192" y="5972655"/>
                </a:lnTo>
                <a:cubicBezTo>
                  <a:pt x="1583857" y="5968365"/>
                  <a:pt x="1584183" y="5964029"/>
                  <a:pt x="1584166" y="5959687"/>
                </a:cubicBezTo>
                <a:lnTo>
                  <a:pt x="1584166" y="5940226"/>
                </a:lnTo>
                <a:lnTo>
                  <a:pt x="1570538" y="5940226"/>
                </a:lnTo>
                <a:lnTo>
                  <a:pt x="1570538" y="6167243"/>
                </a:lnTo>
                <a:lnTo>
                  <a:pt x="1584166" y="6167243"/>
                </a:lnTo>
                <a:lnTo>
                  <a:pt x="1584166" y="6083895"/>
                </a:lnTo>
                <a:cubicBezTo>
                  <a:pt x="1584206" y="6079107"/>
                  <a:pt x="1583771" y="6074326"/>
                  <a:pt x="1582867" y="6069624"/>
                </a:cubicBezTo>
                <a:lnTo>
                  <a:pt x="1583517" y="6069624"/>
                </a:lnTo>
                <a:cubicBezTo>
                  <a:pt x="1593528" y="6091984"/>
                  <a:pt x="1615776" y="6106348"/>
                  <a:pt x="1640279" y="6106269"/>
                </a:cubicBezTo>
                <a:cubicBezTo>
                  <a:pt x="1682121" y="6106269"/>
                  <a:pt x="1712284" y="6072866"/>
                  <a:pt x="1712284" y="6021304"/>
                </a:cubicBezTo>
                <a:cubicBezTo>
                  <a:pt x="1712284" y="5971037"/>
                  <a:pt x="1685689" y="5936335"/>
                  <a:pt x="1642226" y="5936335"/>
                </a:cubicBezTo>
                <a:close/>
                <a:moveTo>
                  <a:pt x="1489846" y="5936335"/>
                </a:moveTo>
                <a:cubicBezTo>
                  <a:pt x="1462277" y="5936335"/>
                  <a:pt x="1437951" y="5951255"/>
                  <a:pt x="1437951" y="5980118"/>
                </a:cubicBezTo>
                <a:cubicBezTo>
                  <a:pt x="1437951" y="6032978"/>
                  <a:pt x="1527151" y="6021304"/>
                  <a:pt x="1527151" y="6062490"/>
                </a:cubicBezTo>
                <a:cubicBezTo>
                  <a:pt x="1527151" y="6082596"/>
                  <a:pt x="1509635" y="6092976"/>
                  <a:pt x="1489846" y="6092977"/>
                </a:cubicBezTo>
                <a:cubicBezTo>
                  <a:pt x="1471034" y="6093132"/>
                  <a:pt x="1452938" y="6085776"/>
                  <a:pt x="1439570" y="6072541"/>
                </a:cubicBezTo>
                <a:lnTo>
                  <a:pt x="1430812" y="6082921"/>
                </a:lnTo>
                <a:cubicBezTo>
                  <a:pt x="1430812" y="6082921"/>
                  <a:pt x="1450276" y="6106269"/>
                  <a:pt x="1489522" y="6106269"/>
                </a:cubicBezTo>
                <a:cubicBezTo>
                  <a:pt x="1519363" y="6106269"/>
                  <a:pt x="1541421" y="6088435"/>
                  <a:pt x="1541421" y="6062490"/>
                </a:cubicBezTo>
                <a:cubicBezTo>
                  <a:pt x="1541421" y="6008656"/>
                  <a:pt x="1452224" y="6021304"/>
                  <a:pt x="1452224" y="5979144"/>
                </a:cubicBezTo>
                <a:cubicBezTo>
                  <a:pt x="1452224" y="5958064"/>
                  <a:pt x="1470386" y="5949632"/>
                  <a:pt x="1488872" y="5949632"/>
                </a:cubicBezTo>
                <a:cubicBezTo>
                  <a:pt x="1516445" y="5949632"/>
                  <a:pt x="1529741" y="5964873"/>
                  <a:pt x="1529741" y="5964873"/>
                </a:cubicBezTo>
                <a:lnTo>
                  <a:pt x="1537850" y="5953848"/>
                </a:lnTo>
                <a:cubicBezTo>
                  <a:pt x="1537850" y="5953848"/>
                  <a:pt x="1522930" y="5936335"/>
                  <a:pt x="1489846" y="5936335"/>
                </a:cubicBezTo>
                <a:close/>
                <a:moveTo>
                  <a:pt x="1352909" y="5936335"/>
                </a:moveTo>
                <a:cubicBezTo>
                  <a:pt x="1322882" y="5936387"/>
                  <a:pt x="1295799" y="5954395"/>
                  <a:pt x="1284142" y="5982062"/>
                </a:cubicBezTo>
                <a:lnTo>
                  <a:pt x="1283493" y="5982062"/>
                </a:lnTo>
                <a:cubicBezTo>
                  <a:pt x="1284361" y="5977683"/>
                  <a:pt x="1284796" y="5973229"/>
                  <a:pt x="1284791" y="5968765"/>
                </a:cubicBezTo>
                <a:lnTo>
                  <a:pt x="1284791" y="5940226"/>
                </a:lnTo>
                <a:lnTo>
                  <a:pt x="1271171" y="5940226"/>
                </a:lnTo>
                <a:lnTo>
                  <a:pt x="1271171" y="6102378"/>
                </a:lnTo>
                <a:lnTo>
                  <a:pt x="1284791" y="6102378"/>
                </a:lnTo>
                <a:lnTo>
                  <a:pt x="1284791" y="6023248"/>
                </a:lnTo>
                <a:cubicBezTo>
                  <a:pt x="1284635" y="6015814"/>
                  <a:pt x="1285509" y="6008393"/>
                  <a:pt x="1287389" y="6001199"/>
                </a:cubicBezTo>
                <a:cubicBezTo>
                  <a:pt x="1295125" y="5971221"/>
                  <a:pt x="1321947" y="5950111"/>
                  <a:pt x="1352909" y="5949632"/>
                </a:cubicBezTo>
                <a:cubicBezTo>
                  <a:pt x="1389235" y="5949632"/>
                  <a:pt x="1392802" y="5976227"/>
                  <a:pt x="1392802" y="6004440"/>
                </a:cubicBezTo>
                <a:lnTo>
                  <a:pt x="1392802" y="6102379"/>
                </a:lnTo>
                <a:lnTo>
                  <a:pt x="1406426" y="6102379"/>
                </a:lnTo>
                <a:lnTo>
                  <a:pt x="1406426" y="5999575"/>
                </a:lnTo>
                <a:cubicBezTo>
                  <a:pt x="1406426" y="5961306"/>
                  <a:pt x="1395076" y="5936335"/>
                  <a:pt x="1352909" y="5936335"/>
                </a:cubicBezTo>
                <a:close/>
                <a:moveTo>
                  <a:pt x="3474783" y="5934392"/>
                </a:moveTo>
                <a:cubicBezTo>
                  <a:pt x="3448647" y="5933795"/>
                  <a:pt x="3424564" y="5948494"/>
                  <a:pt x="3413151" y="5972011"/>
                </a:cubicBezTo>
                <a:lnTo>
                  <a:pt x="3412502" y="5972011"/>
                </a:lnTo>
                <a:cubicBezTo>
                  <a:pt x="3412928" y="5968025"/>
                  <a:pt x="3413144" y="5964020"/>
                  <a:pt x="3413151" y="5960012"/>
                </a:cubicBezTo>
                <a:lnTo>
                  <a:pt x="3413151" y="5938282"/>
                </a:lnTo>
                <a:lnTo>
                  <a:pt x="3382664" y="5938282"/>
                </a:lnTo>
                <a:lnTo>
                  <a:pt x="3382664" y="6102378"/>
                </a:lnTo>
                <a:lnTo>
                  <a:pt x="3414125" y="6102378"/>
                </a:lnTo>
                <a:lnTo>
                  <a:pt x="3414125" y="6025520"/>
                </a:lnTo>
                <a:cubicBezTo>
                  <a:pt x="3413930" y="6018083"/>
                  <a:pt x="3414804" y="6010655"/>
                  <a:pt x="3416723" y="6003466"/>
                </a:cubicBezTo>
                <a:cubicBezTo>
                  <a:pt x="3422869" y="5979829"/>
                  <a:pt x="3444187" y="5963309"/>
                  <a:pt x="3468615" y="5963254"/>
                </a:cubicBezTo>
                <a:cubicBezTo>
                  <a:pt x="3494890" y="5963254"/>
                  <a:pt x="3499759" y="5981413"/>
                  <a:pt x="3499759" y="6004440"/>
                </a:cubicBezTo>
                <a:lnTo>
                  <a:pt x="3499759" y="6102378"/>
                </a:lnTo>
                <a:lnTo>
                  <a:pt x="3531220" y="6102378"/>
                </a:lnTo>
                <a:lnTo>
                  <a:pt x="3531220" y="5997307"/>
                </a:lnTo>
                <a:cubicBezTo>
                  <a:pt x="3531220" y="5955472"/>
                  <a:pt x="3513380" y="5934391"/>
                  <a:pt x="3474783" y="5934392"/>
                </a:cubicBezTo>
                <a:close/>
                <a:moveTo>
                  <a:pt x="3717650" y="5934391"/>
                </a:moveTo>
                <a:cubicBezTo>
                  <a:pt x="3684891" y="5934391"/>
                  <a:pt x="3658292" y="5951255"/>
                  <a:pt x="3658292" y="5981088"/>
                </a:cubicBezTo>
                <a:cubicBezTo>
                  <a:pt x="3658292" y="6034601"/>
                  <a:pt x="3742624" y="6028438"/>
                  <a:pt x="3742624" y="6058599"/>
                </a:cubicBezTo>
                <a:cubicBezTo>
                  <a:pt x="3742624" y="6071896"/>
                  <a:pt x="3728997" y="6079030"/>
                  <a:pt x="3715378" y="6079030"/>
                </a:cubicBezTo>
                <a:cubicBezTo>
                  <a:pt x="3697865" y="6078722"/>
                  <a:pt x="3681098" y="6071899"/>
                  <a:pt x="3668348" y="6059893"/>
                </a:cubicBezTo>
                <a:lnTo>
                  <a:pt x="3653097" y="6082272"/>
                </a:lnTo>
                <a:cubicBezTo>
                  <a:pt x="3669915" y="6098114"/>
                  <a:pt x="3692275" y="6106730"/>
                  <a:pt x="3715378" y="6106270"/>
                </a:cubicBezTo>
                <a:cubicBezTo>
                  <a:pt x="3751384" y="6106270"/>
                  <a:pt x="3774736" y="6085838"/>
                  <a:pt x="3774736" y="6058599"/>
                </a:cubicBezTo>
                <a:cubicBezTo>
                  <a:pt x="3774736" y="6004764"/>
                  <a:pt x="3690402" y="6011249"/>
                  <a:pt x="3690402" y="5981737"/>
                </a:cubicBezTo>
                <a:cubicBezTo>
                  <a:pt x="3690402" y="5967469"/>
                  <a:pt x="3703698" y="5961631"/>
                  <a:pt x="3717325" y="5961631"/>
                </a:cubicBezTo>
                <a:cubicBezTo>
                  <a:pt x="3732180" y="5961313"/>
                  <a:pt x="3746626" y="5966513"/>
                  <a:pt x="3757869" y="5976226"/>
                </a:cubicBezTo>
                <a:lnTo>
                  <a:pt x="3770514" y="5952550"/>
                </a:lnTo>
                <a:cubicBezTo>
                  <a:pt x="3770514" y="5952550"/>
                  <a:pt x="3753648" y="5934391"/>
                  <a:pt x="3717650" y="5934391"/>
                </a:cubicBezTo>
                <a:close/>
                <a:moveTo>
                  <a:pt x="3285715" y="5934391"/>
                </a:moveTo>
                <a:cubicBezTo>
                  <a:pt x="3239010" y="5934391"/>
                  <a:pt x="3203653" y="5968119"/>
                  <a:pt x="3203653" y="6020331"/>
                </a:cubicBezTo>
                <a:cubicBezTo>
                  <a:pt x="3203653" y="6068975"/>
                  <a:pt x="3239010" y="6106270"/>
                  <a:pt x="3290585" y="6106270"/>
                </a:cubicBezTo>
                <a:cubicBezTo>
                  <a:pt x="3313882" y="6106314"/>
                  <a:pt x="3336429" y="6098034"/>
                  <a:pt x="3354158" y="6082921"/>
                </a:cubicBezTo>
                <a:lnTo>
                  <a:pt x="3341187" y="6059893"/>
                </a:lnTo>
                <a:cubicBezTo>
                  <a:pt x="3327640" y="6071661"/>
                  <a:pt x="3310460" y="6078417"/>
                  <a:pt x="3292526" y="6079030"/>
                </a:cubicBezTo>
                <a:cubicBezTo>
                  <a:pt x="3263337" y="6079030"/>
                  <a:pt x="3237712" y="6060868"/>
                  <a:pt x="3236088" y="6024871"/>
                </a:cubicBezTo>
                <a:lnTo>
                  <a:pt x="3355781" y="6024871"/>
                </a:lnTo>
                <a:cubicBezTo>
                  <a:pt x="3355781" y="6024871"/>
                  <a:pt x="3356754" y="6015465"/>
                  <a:pt x="3356754" y="6011249"/>
                </a:cubicBezTo>
                <a:cubicBezTo>
                  <a:pt x="3356754" y="5968764"/>
                  <a:pt x="3332103" y="5934391"/>
                  <a:pt x="3285715" y="5934391"/>
                </a:cubicBezTo>
                <a:close/>
                <a:moveTo>
                  <a:pt x="2953524" y="5934391"/>
                </a:moveTo>
                <a:cubicBezTo>
                  <a:pt x="2931535" y="5934165"/>
                  <a:pt x="2910051" y="5940983"/>
                  <a:pt x="2892217" y="5953848"/>
                </a:cubicBezTo>
                <a:lnTo>
                  <a:pt x="2905189" y="5976872"/>
                </a:lnTo>
                <a:cubicBezTo>
                  <a:pt x="2918524" y="5967162"/>
                  <a:pt x="2934443" y="5961631"/>
                  <a:pt x="2950927" y="5960982"/>
                </a:cubicBezTo>
                <a:cubicBezTo>
                  <a:pt x="2971682" y="5960982"/>
                  <a:pt x="2986934" y="5970063"/>
                  <a:pt x="2986934" y="5996982"/>
                </a:cubicBezTo>
                <a:lnTo>
                  <a:pt x="2986934" y="5999900"/>
                </a:lnTo>
                <a:lnTo>
                  <a:pt x="2979791" y="5999900"/>
                </a:lnTo>
                <a:cubicBezTo>
                  <a:pt x="2952226" y="5999900"/>
                  <a:pt x="2880862" y="6002169"/>
                  <a:pt x="2880862" y="6056327"/>
                </a:cubicBezTo>
                <a:cubicBezTo>
                  <a:pt x="2880862" y="6089081"/>
                  <a:pt x="2908435" y="6106270"/>
                  <a:pt x="2936658" y="6106270"/>
                </a:cubicBezTo>
                <a:cubicBezTo>
                  <a:pt x="2959034" y="6106761"/>
                  <a:pt x="2979611" y="6094061"/>
                  <a:pt x="2989199" y="6073840"/>
                </a:cubicBezTo>
                <a:lnTo>
                  <a:pt x="2989847" y="6073840"/>
                </a:lnTo>
                <a:cubicBezTo>
                  <a:pt x="2989403" y="6078150"/>
                  <a:pt x="2989187" y="6082480"/>
                  <a:pt x="2989199" y="6086813"/>
                </a:cubicBezTo>
                <a:lnTo>
                  <a:pt x="2989199" y="6102379"/>
                </a:lnTo>
                <a:lnTo>
                  <a:pt x="3018394" y="6102379"/>
                </a:lnTo>
                <a:lnTo>
                  <a:pt x="3018394" y="5998601"/>
                </a:lnTo>
                <a:cubicBezTo>
                  <a:pt x="3018394" y="5957091"/>
                  <a:pt x="2995043" y="5934391"/>
                  <a:pt x="2953524" y="5934391"/>
                </a:cubicBezTo>
                <a:close/>
                <a:moveTo>
                  <a:pt x="2796867" y="5934391"/>
                </a:moveTo>
                <a:cubicBezTo>
                  <a:pt x="2755674" y="5934391"/>
                  <a:pt x="2741721" y="5964227"/>
                  <a:pt x="2741721" y="5964227"/>
                </a:cubicBezTo>
                <a:lnTo>
                  <a:pt x="2741072" y="5964227"/>
                </a:lnTo>
                <a:cubicBezTo>
                  <a:pt x="2741497" y="5960240"/>
                  <a:pt x="2741714" y="5956234"/>
                  <a:pt x="2741721" y="5952224"/>
                </a:cubicBezTo>
                <a:lnTo>
                  <a:pt x="2741721" y="5938282"/>
                </a:lnTo>
                <a:lnTo>
                  <a:pt x="2712857" y="5938282"/>
                </a:lnTo>
                <a:lnTo>
                  <a:pt x="2712857" y="6167243"/>
                </a:lnTo>
                <a:lnTo>
                  <a:pt x="2744318" y="6167243"/>
                </a:lnTo>
                <a:lnTo>
                  <a:pt x="2744318" y="6093620"/>
                </a:lnTo>
                <a:cubicBezTo>
                  <a:pt x="2744318" y="6085189"/>
                  <a:pt x="2743669" y="6079354"/>
                  <a:pt x="2743669" y="6079354"/>
                </a:cubicBezTo>
                <a:lnTo>
                  <a:pt x="2744318" y="6079354"/>
                </a:lnTo>
                <a:cubicBezTo>
                  <a:pt x="2755077" y="6096648"/>
                  <a:pt x="2774234" y="6106904"/>
                  <a:pt x="2794595" y="6106269"/>
                </a:cubicBezTo>
                <a:cubicBezTo>
                  <a:pt x="2837411" y="6106269"/>
                  <a:pt x="2868873" y="6072541"/>
                  <a:pt x="2868873" y="6020330"/>
                </a:cubicBezTo>
                <a:cubicBezTo>
                  <a:pt x="2868873" y="5969413"/>
                  <a:pt x="2840975" y="5934391"/>
                  <a:pt x="2796867" y="5934391"/>
                </a:cubicBezTo>
                <a:close/>
                <a:moveTo>
                  <a:pt x="3568802" y="5893205"/>
                </a:moveTo>
                <a:lnTo>
                  <a:pt x="3568802" y="5940551"/>
                </a:lnTo>
                <a:lnTo>
                  <a:pt x="3546424" y="5940551"/>
                </a:lnTo>
                <a:lnTo>
                  <a:pt x="3546424" y="5965847"/>
                </a:lnTo>
                <a:lnTo>
                  <a:pt x="3567829" y="5965847"/>
                </a:lnTo>
                <a:lnTo>
                  <a:pt x="3567829" y="6042385"/>
                </a:lnTo>
                <a:cubicBezTo>
                  <a:pt x="3567829" y="6097188"/>
                  <a:pt x="3609671" y="6103677"/>
                  <a:pt x="3630758" y="6103676"/>
                </a:cubicBezTo>
                <a:cubicBezTo>
                  <a:pt x="3634446" y="6103696"/>
                  <a:pt x="3638131" y="6103479"/>
                  <a:pt x="3641789" y="6103027"/>
                </a:cubicBezTo>
                <a:lnTo>
                  <a:pt x="3641789" y="6075138"/>
                </a:lnTo>
                <a:cubicBezTo>
                  <a:pt x="3639327" y="6075601"/>
                  <a:pt x="3636826" y="6075818"/>
                  <a:pt x="3634322" y="6075788"/>
                </a:cubicBezTo>
                <a:cubicBezTo>
                  <a:pt x="3622324" y="6075788"/>
                  <a:pt x="3599298" y="6071572"/>
                  <a:pt x="3599298" y="6038817"/>
                </a:cubicBezTo>
                <a:lnTo>
                  <a:pt x="3599298" y="5965847"/>
                </a:lnTo>
                <a:lnTo>
                  <a:pt x="3638867" y="5965847"/>
                </a:lnTo>
                <a:lnTo>
                  <a:pt x="3638867" y="5940551"/>
                </a:lnTo>
                <a:lnTo>
                  <a:pt x="3599298" y="5940551"/>
                </a:lnTo>
                <a:lnTo>
                  <a:pt x="3599298" y="5893205"/>
                </a:lnTo>
                <a:close/>
                <a:moveTo>
                  <a:pt x="3055985" y="5893205"/>
                </a:moveTo>
                <a:lnTo>
                  <a:pt x="3055985" y="5940551"/>
                </a:lnTo>
                <a:lnTo>
                  <a:pt x="3033606" y="5940551"/>
                </a:lnTo>
                <a:lnTo>
                  <a:pt x="3033606" y="5965847"/>
                </a:lnTo>
                <a:lnTo>
                  <a:pt x="3055012" y="5965847"/>
                </a:lnTo>
                <a:lnTo>
                  <a:pt x="3055012" y="6042385"/>
                </a:lnTo>
                <a:cubicBezTo>
                  <a:pt x="3055012" y="6097188"/>
                  <a:pt x="3096854" y="6103677"/>
                  <a:pt x="3117934" y="6103676"/>
                </a:cubicBezTo>
                <a:cubicBezTo>
                  <a:pt x="3121620" y="6103697"/>
                  <a:pt x="3125305" y="6103480"/>
                  <a:pt x="3128964" y="6103027"/>
                </a:cubicBezTo>
                <a:lnTo>
                  <a:pt x="3128964" y="6075138"/>
                </a:lnTo>
                <a:cubicBezTo>
                  <a:pt x="3126505" y="6075601"/>
                  <a:pt x="3124007" y="6075818"/>
                  <a:pt x="3121505" y="6075788"/>
                </a:cubicBezTo>
                <a:cubicBezTo>
                  <a:pt x="3109500" y="6075788"/>
                  <a:pt x="3086473" y="6071572"/>
                  <a:pt x="3086473" y="6038817"/>
                </a:cubicBezTo>
                <a:lnTo>
                  <a:pt x="3086473" y="5965847"/>
                </a:lnTo>
                <a:lnTo>
                  <a:pt x="3126043" y="5965847"/>
                </a:lnTo>
                <a:lnTo>
                  <a:pt x="3126043" y="5940551"/>
                </a:lnTo>
                <a:lnTo>
                  <a:pt x="3086473" y="5940551"/>
                </a:lnTo>
                <a:lnTo>
                  <a:pt x="3086473" y="5893205"/>
                </a:lnTo>
                <a:close/>
                <a:moveTo>
                  <a:pt x="2318901" y="5875367"/>
                </a:moveTo>
                <a:lnTo>
                  <a:pt x="2318901" y="6102378"/>
                </a:lnTo>
                <a:lnTo>
                  <a:pt x="2332529" y="6102378"/>
                </a:lnTo>
                <a:lnTo>
                  <a:pt x="2332529" y="6083895"/>
                </a:lnTo>
                <a:cubicBezTo>
                  <a:pt x="2332569" y="6079107"/>
                  <a:pt x="2332134" y="6074326"/>
                  <a:pt x="2331230" y="6069624"/>
                </a:cubicBezTo>
                <a:lnTo>
                  <a:pt x="2331880" y="6069624"/>
                </a:lnTo>
                <a:cubicBezTo>
                  <a:pt x="2331880" y="6069624"/>
                  <a:pt x="2347123" y="6106270"/>
                  <a:pt x="2387992" y="6106270"/>
                </a:cubicBezTo>
                <a:cubicBezTo>
                  <a:pt x="2430484" y="6106270"/>
                  <a:pt x="2460646" y="6072866"/>
                  <a:pt x="2460646" y="6021305"/>
                </a:cubicBezTo>
                <a:cubicBezTo>
                  <a:pt x="2460646" y="5971037"/>
                  <a:pt x="2434048" y="5936335"/>
                  <a:pt x="2390589" y="5936335"/>
                </a:cubicBezTo>
                <a:cubicBezTo>
                  <a:pt x="2365391" y="5935491"/>
                  <a:pt x="2342186" y="5949974"/>
                  <a:pt x="2331880" y="5972980"/>
                </a:cubicBezTo>
                <a:lnTo>
                  <a:pt x="2331230" y="5972980"/>
                </a:lnTo>
                <a:cubicBezTo>
                  <a:pt x="2332099" y="5968603"/>
                  <a:pt x="2332534" y="5964150"/>
                  <a:pt x="2332529" y="5959687"/>
                </a:cubicBezTo>
                <a:lnTo>
                  <a:pt x="2332529" y="5875367"/>
                </a:lnTo>
                <a:close/>
                <a:moveTo>
                  <a:pt x="2171335" y="5875367"/>
                </a:moveTo>
                <a:lnTo>
                  <a:pt x="2171335" y="5959687"/>
                </a:lnTo>
                <a:cubicBezTo>
                  <a:pt x="2171330" y="5964150"/>
                  <a:pt x="2171765" y="5968603"/>
                  <a:pt x="2172633" y="5972980"/>
                </a:cubicBezTo>
                <a:lnTo>
                  <a:pt x="2171984" y="5972980"/>
                </a:lnTo>
                <a:cubicBezTo>
                  <a:pt x="2171984" y="5972980"/>
                  <a:pt x="2156732" y="5936335"/>
                  <a:pt x="2115863" y="5936335"/>
                </a:cubicBezTo>
                <a:cubicBezTo>
                  <a:pt x="2073374" y="5936335"/>
                  <a:pt x="2043207" y="5969738"/>
                  <a:pt x="2043207" y="6021305"/>
                </a:cubicBezTo>
                <a:cubicBezTo>
                  <a:pt x="2043207" y="6071572"/>
                  <a:pt x="2069806" y="6106270"/>
                  <a:pt x="2113275" y="6106270"/>
                </a:cubicBezTo>
                <a:cubicBezTo>
                  <a:pt x="2138472" y="6107111"/>
                  <a:pt x="2161675" y="6092628"/>
                  <a:pt x="2171984" y="6069624"/>
                </a:cubicBezTo>
                <a:lnTo>
                  <a:pt x="2172633" y="6069624"/>
                </a:lnTo>
                <a:cubicBezTo>
                  <a:pt x="2171715" y="6073666"/>
                  <a:pt x="2171280" y="6077803"/>
                  <a:pt x="2171335" y="6081948"/>
                </a:cubicBezTo>
                <a:lnTo>
                  <a:pt x="2171335" y="6102378"/>
                </a:lnTo>
                <a:lnTo>
                  <a:pt x="2184955" y="6102378"/>
                </a:lnTo>
                <a:lnTo>
                  <a:pt x="2184955" y="5875367"/>
                </a:lnTo>
                <a:close/>
                <a:moveTo>
                  <a:pt x="1743547" y="5875367"/>
                </a:moveTo>
                <a:lnTo>
                  <a:pt x="1743547" y="5899040"/>
                </a:lnTo>
                <a:lnTo>
                  <a:pt x="1759765" y="5899040"/>
                </a:lnTo>
                <a:lnTo>
                  <a:pt x="1759765" y="5875367"/>
                </a:lnTo>
                <a:close/>
                <a:moveTo>
                  <a:pt x="1209673" y="5875367"/>
                </a:moveTo>
                <a:lnTo>
                  <a:pt x="1209673" y="6102378"/>
                </a:lnTo>
                <a:lnTo>
                  <a:pt x="1223622" y="6102378"/>
                </a:lnTo>
                <a:lnTo>
                  <a:pt x="1223622" y="5875367"/>
                </a:lnTo>
                <a:close/>
                <a:moveTo>
                  <a:pt x="740045" y="5875367"/>
                </a:moveTo>
                <a:cubicBezTo>
                  <a:pt x="865045" y="5894885"/>
                  <a:pt x="963105" y="5992926"/>
                  <a:pt x="982628" y="6117904"/>
                </a:cubicBezTo>
                <a:lnTo>
                  <a:pt x="982620" y="5875367"/>
                </a:lnTo>
                <a:close/>
                <a:moveTo>
                  <a:pt x="407989" y="5875366"/>
                </a:moveTo>
                <a:lnTo>
                  <a:pt x="407989" y="6117901"/>
                </a:lnTo>
                <a:cubicBezTo>
                  <a:pt x="427506" y="5992925"/>
                  <a:pt x="525563" y="5894884"/>
                  <a:pt x="650560" y="5875366"/>
                </a:cubicBezTo>
                <a:close/>
                <a:moveTo>
                  <a:pt x="693449" y="5875365"/>
                </a:moveTo>
                <a:lnTo>
                  <a:pt x="693449" y="6106201"/>
                </a:lnTo>
                <a:lnTo>
                  <a:pt x="685251" y="6106201"/>
                </a:lnTo>
                <a:lnTo>
                  <a:pt x="685251" y="6178022"/>
                </a:lnTo>
                <a:lnTo>
                  <a:pt x="655495" y="6178022"/>
                </a:lnTo>
                <a:lnTo>
                  <a:pt x="655495" y="6106201"/>
                </a:lnTo>
                <a:lnTo>
                  <a:pt x="617524" y="6106201"/>
                </a:lnTo>
                <a:lnTo>
                  <a:pt x="617524" y="6219053"/>
                </a:lnTo>
                <a:lnTo>
                  <a:pt x="693449" y="6219053"/>
                </a:lnTo>
                <a:lnTo>
                  <a:pt x="693449" y="6449904"/>
                </a:lnTo>
                <a:lnTo>
                  <a:pt x="697158" y="6449904"/>
                </a:lnTo>
                <a:lnTo>
                  <a:pt x="697158" y="6219053"/>
                </a:lnTo>
                <a:lnTo>
                  <a:pt x="726288" y="6219053"/>
                </a:lnTo>
                <a:lnTo>
                  <a:pt x="726288" y="6106201"/>
                </a:lnTo>
                <a:lnTo>
                  <a:pt x="697158" y="6106201"/>
                </a:lnTo>
                <a:lnTo>
                  <a:pt x="697154" y="5875365"/>
                </a:lnTo>
                <a:close/>
                <a:moveTo>
                  <a:pt x="3146995" y="5873419"/>
                </a:moveTo>
                <a:lnTo>
                  <a:pt x="3146995" y="5905528"/>
                </a:lnTo>
                <a:lnTo>
                  <a:pt x="3178780" y="5905528"/>
                </a:lnTo>
                <a:lnTo>
                  <a:pt x="3178780" y="5873419"/>
                </a:lnTo>
                <a:close/>
                <a:moveTo>
                  <a:pt x="5074981" y="3974428"/>
                </a:moveTo>
                <a:cubicBezTo>
                  <a:pt x="5308980" y="5220716"/>
                  <a:pt x="6284078" y="6195621"/>
                  <a:pt x="7530588" y="6429546"/>
                </a:cubicBezTo>
                <a:lnTo>
                  <a:pt x="5074981" y="6429546"/>
                </a:lnTo>
                <a:close/>
                <a:moveTo>
                  <a:pt x="11122964" y="3974190"/>
                </a:moveTo>
                <a:lnTo>
                  <a:pt x="11122964" y="6429463"/>
                </a:lnTo>
                <a:lnTo>
                  <a:pt x="8666920" y="6429463"/>
                </a:lnTo>
                <a:cubicBezTo>
                  <a:pt x="9913518" y="6195441"/>
                  <a:pt x="10888727" y="5220539"/>
                  <a:pt x="11122964" y="3974190"/>
                </a:cubicBezTo>
                <a:close/>
                <a:moveTo>
                  <a:pt x="5074885" y="3877086"/>
                </a:moveTo>
                <a:lnTo>
                  <a:pt x="5058713" y="3878325"/>
                </a:lnTo>
                <a:lnTo>
                  <a:pt x="5058713" y="6445810"/>
                </a:lnTo>
                <a:lnTo>
                  <a:pt x="7626641" y="6445810"/>
                </a:lnTo>
                <a:lnTo>
                  <a:pt x="7627884" y="6429641"/>
                </a:lnTo>
                <a:cubicBezTo>
                  <a:pt x="6311888" y="6225121"/>
                  <a:pt x="5279443" y="5192853"/>
                  <a:pt x="5074885" y="3877086"/>
                </a:cubicBezTo>
                <a:close/>
                <a:moveTo>
                  <a:pt x="11123059" y="3876995"/>
                </a:moveTo>
                <a:cubicBezTo>
                  <a:pt x="10918269" y="5192805"/>
                  <a:pt x="9885698" y="6225024"/>
                  <a:pt x="8569625" y="6429558"/>
                </a:cubicBezTo>
                <a:lnTo>
                  <a:pt x="8570868" y="6445727"/>
                </a:lnTo>
                <a:lnTo>
                  <a:pt x="11139231" y="6445727"/>
                </a:lnTo>
                <a:lnTo>
                  <a:pt x="11139231" y="3878238"/>
                </a:lnTo>
                <a:close/>
                <a:moveTo>
                  <a:pt x="5074862" y="382592"/>
                </a:moveTo>
                <a:lnTo>
                  <a:pt x="7530485" y="382592"/>
                </a:lnTo>
                <a:cubicBezTo>
                  <a:pt x="6283949" y="616774"/>
                  <a:pt x="5308909" y="1591792"/>
                  <a:pt x="5074862" y="2838143"/>
                </a:cubicBezTo>
                <a:close/>
                <a:moveTo>
                  <a:pt x="8666781" y="382485"/>
                </a:moveTo>
                <a:lnTo>
                  <a:pt x="11122821" y="382485"/>
                </a:lnTo>
                <a:lnTo>
                  <a:pt x="11122821" y="2838196"/>
                </a:lnTo>
                <a:cubicBezTo>
                  <a:pt x="10888566" y="1591774"/>
                  <a:pt x="9913411" y="616748"/>
                  <a:pt x="8666781" y="382485"/>
                </a:cubicBezTo>
                <a:close/>
                <a:moveTo>
                  <a:pt x="5058594" y="366328"/>
                </a:moveTo>
                <a:lnTo>
                  <a:pt x="5058594" y="2934247"/>
                </a:lnTo>
                <a:lnTo>
                  <a:pt x="5074766" y="2935488"/>
                </a:lnTo>
                <a:cubicBezTo>
                  <a:pt x="5279296" y="1619627"/>
                  <a:pt x="6311705" y="587215"/>
                  <a:pt x="7627761" y="382497"/>
                </a:cubicBezTo>
                <a:lnTo>
                  <a:pt x="7626518" y="366328"/>
                </a:lnTo>
                <a:close/>
                <a:moveTo>
                  <a:pt x="8570721" y="366221"/>
                </a:moveTo>
                <a:lnTo>
                  <a:pt x="8569478" y="382390"/>
                </a:lnTo>
                <a:cubicBezTo>
                  <a:pt x="9885660" y="587019"/>
                  <a:pt x="10918248" y="1619427"/>
                  <a:pt x="11122916" y="2935381"/>
                </a:cubicBezTo>
                <a:lnTo>
                  <a:pt x="11139088" y="2934139"/>
                </a:lnTo>
                <a:lnTo>
                  <a:pt x="11139088" y="366221"/>
                </a:ln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6"/>
                </a:lnTo>
                <a:lnTo>
                  <a:pt x="0" y="685799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D276C-6DB4-C248-B8F8-A80AC7FE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636534"/>
            <a:ext cx="4656381" cy="867930"/>
          </a:xfrm>
        </p:spPr>
        <p:txBody>
          <a:bodyPr wrap="square" r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290F0-62FD-6446-BD33-1B3A80AD0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596539"/>
            <a:ext cx="4656381" cy="313932"/>
          </a:xfrm>
        </p:spPr>
        <p:txBody>
          <a:bodyPr wrap="square" r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DF0697-75B6-104D-AADC-B7E50CA19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8445" y="6547006"/>
            <a:ext cx="712792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Document number: GL-N-DA--2000059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548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027" y="1412875"/>
            <a:ext cx="5572101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27" y="821163"/>
            <a:ext cx="11339946" cy="369332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8051779-1622-3744-A429-8517724CB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346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46" y="264598"/>
            <a:ext cx="5399548" cy="4801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8246" y="805774"/>
            <a:ext cx="5399548" cy="400110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47">
            <a:extLst>
              <a:ext uri="{FF2B5EF4-FFF2-40B4-BE49-F238E27FC236}">
                <a16:creationId xmlns:a16="http://schemas.microsoft.com/office/drawing/2014/main" id="{C6681D1E-D330-9E42-B1B1-C48A4D7629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988" y="336265"/>
            <a:ext cx="4980976" cy="5772435"/>
          </a:xfrm>
          <a:custGeom>
            <a:avLst/>
            <a:gdLst>
              <a:gd name="connsiteX0" fmla="*/ 195256 w 5084529"/>
              <a:gd name="connsiteY0" fmla="*/ 200195 h 5940425"/>
              <a:gd name="connsiteX1" fmla="*/ 830029 w 5084529"/>
              <a:gd name="connsiteY1" fmla="*/ 200195 h 5940425"/>
              <a:gd name="connsiteX2" fmla="*/ 422378 w 5084529"/>
              <a:gd name="connsiteY2" fmla="*/ 432030 h 5940425"/>
              <a:gd name="connsiteX3" fmla="*/ 195383 w 5084529"/>
              <a:gd name="connsiteY3" fmla="*/ 846590 h 5940425"/>
              <a:gd name="connsiteX4" fmla="*/ 182624 w 5084529"/>
              <a:gd name="connsiteY4" fmla="*/ 187362 h 5940425"/>
              <a:gd name="connsiteX5" fmla="*/ 182624 w 5084529"/>
              <a:gd name="connsiteY5" fmla="*/ 913936 h 5940425"/>
              <a:gd name="connsiteX6" fmla="*/ 195320 w 5084529"/>
              <a:gd name="connsiteY6" fmla="*/ 914889 h 5940425"/>
              <a:gd name="connsiteX7" fmla="*/ 431645 w 5084529"/>
              <a:gd name="connsiteY7" fmla="*/ 440799 h 5940425"/>
              <a:gd name="connsiteX8" fmla="*/ 896045 w 5084529"/>
              <a:gd name="connsiteY8" fmla="*/ 200068 h 5940425"/>
              <a:gd name="connsiteX9" fmla="*/ 895029 w 5084529"/>
              <a:gd name="connsiteY9" fmla="*/ 187362 h 5940425"/>
              <a:gd name="connsiteX10" fmla="*/ 0 w 5084529"/>
              <a:gd name="connsiteY10" fmla="*/ 0 h 5940425"/>
              <a:gd name="connsiteX11" fmla="*/ 5084529 w 5084529"/>
              <a:gd name="connsiteY11" fmla="*/ 0 h 5940425"/>
              <a:gd name="connsiteX12" fmla="*/ 5084529 w 5084529"/>
              <a:gd name="connsiteY12" fmla="*/ 5940425 h 5940425"/>
              <a:gd name="connsiteX13" fmla="*/ 0 w 5084529"/>
              <a:gd name="connsiteY13" fmla="*/ 594042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4529" h="5940425">
                <a:moveTo>
                  <a:pt x="195256" y="200195"/>
                </a:moveTo>
                <a:lnTo>
                  <a:pt x="830029" y="200195"/>
                </a:lnTo>
                <a:cubicBezTo>
                  <a:pt x="674944" y="237256"/>
                  <a:pt x="533572" y="317656"/>
                  <a:pt x="422378" y="432030"/>
                </a:cubicBezTo>
                <a:cubicBezTo>
                  <a:pt x="309817" y="546511"/>
                  <a:pt x="231233" y="690030"/>
                  <a:pt x="195383" y="846590"/>
                </a:cubicBezTo>
                <a:close/>
                <a:moveTo>
                  <a:pt x="182624" y="187362"/>
                </a:moveTo>
                <a:lnTo>
                  <a:pt x="182624" y="913936"/>
                </a:lnTo>
                <a:lnTo>
                  <a:pt x="195320" y="914889"/>
                </a:lnTo>
                <a:cubicBezTo>
                  <a:pt x="222003" y="735815"/>
                  <a:pt x="304745" y="569827"/>
                  <a:pt x="431645" y="440799"/>
                </a:cubicBezTo>
                <a:cubicBezTo>
                  <a:pt x="556385" y="312431"/>
                  <a:pt x="719320" y="227970"/>
                  <a:pt x="896045" y="200068"/>
                </a:cubicBezTo>
                <a:lnTo>
                  <a:pt x="895029" y="187362"/>
                </a:lnTo>
                <a:close/>
                <a:moveTo>
                  <a:pt x="0" y="0"/>
                </a:moveTo>
                <a:lnTo>
                  <a:pt x="5084529" y="0"/>
                </a:lnTo>
                <a:lnTo>
                  <a:pt x="5084529" y="5940425"/>
                </a:lnTo>
                <a:lnTo>
                  <a:pt x="0" y="59404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DBD75DD-0082-5D47-BDDB-BF00387E98E6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1248024" y="5405188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0190FF4E-3BF7-B64B-A048-4A7F0F9292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0749" y="1476531"/>
            <a:ext cx="5417045" cy="463216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789CB9A-7CAB-ED4F-8023-756B4C589680}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11248024" y="5405188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B067E4-8AFA-0B4F-9165-14603B2750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blue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8" y="973983"/>
            <a:ext cx="5399548" cy="4801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288" y="1521489"/>
            <a:ext cx="5399548" cy="40011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D5CD7-2281-7A4C-9CD7-49CD36C9E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09971" y="973983"/>
            <a:ext cx="4939908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81192B2-F45A-B845-80ED-C263E992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0725" y="5389716"/>
            <a:ext cx="731603" cy="749022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FB8FAAA-F7C9-494E-B088-EDFF247E0C50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14951" y="390169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0F03F8C-A030-9A44-8698-81FC663C2F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6288" y="2040629"/>
            <a:ext cx="5399548" cy="3629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1FA9B9-CFAD-7D46-92AE-7285C14C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0725" y="5389716"/>
            <a:ext cx="731603" cy="749022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59D98E4-9191-0345-AD56-18E972C0A1F4}"/>
              </a:ext>
            </a:extLst>
          </p:cNvPr>
          <p:cNvSpPr>
            <a:spLocks/>
          </p:cNvSpPr>
          <p:nvPr userDrawn="1"/>
        </p:nvSpPr>
        <p:spPr bwMode="auto">
          <a:xfrm rot="5400000" flipH="1">
            <a:off x="414951" y="390169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000F8C7-CBEE-FF4F-9496-125AB2904A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906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 grey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21EFE6BB-2ABE-CD4B-8929-B51CE9BB66BF}"/>
              </a:ext>
            </a:extLst>
          </p:cNvPr>
          <p:cNvSpPr>
            <a:spLocks/>
          </p:cNvSpPr>
          <p:nvPr/>
        </p:nvSpPr>
        <p:spPr bwMode="auto">
          <a:xfrm flipH="1">
            <a:off x="1393" y="2234871"/>
            <a:ext cx="4578350" cy="4622935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8" y="973983"/>
            <a:ext cx="5399548" cy="4801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288" y="1521489"/>
            <a:ext cx="5399548" cy="40011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D5CD7-2281-7A4C-9CD7-49CD36C9E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09971" y="973983"/>
            <a:ext cx="4939908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4BDDB-5BC7-D04A-8AD4-10F6106E5870}"/>
              </a:ext>
            </a:extLst>
          </p:cNvPr>
          <p:cNvSpPr txBox="1"/>
          <p:nvPr/>
        </p:nvSpPr>
        <p:spPr bwMode="gray">
          <a:xfrm>
            <a:off x="11765972" y="6547006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/>
            <a:fld id="{6C5AF65D-6854-49AF-ABC5-48B5BA0EA842}" type="slidenum">
              <a:rPr lang="en-US" sz="800" smtClean="0">
                <a:solidFill>
                  <a:schemeClr val="tx1"/>
                </a:solidFill>
              </a:rPr>
              <a:pPr lvl="0" algn="ctr"/>
              <a:t>‹nr.›</a:t>
            </a:fld>
            <a:endParaRPr lang="en-US" sz="80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F053E2-0ACA-F648-9DD6-CF48A635D4F8}"/>
              </a:ext>
            </a:extLst>
          </p:cNvPr>
          <p:cNvGrpSpPr/>
          <p:nvPr/>
        </p:nvGrpSpPr>
        <p:grpSpPr>
          <a:xfrm>
            <a:off x="417651" y="6383294"/>
            <a:ext cx="1579562" cy="304766"/>
            <a:chOff x="769938" y="419101"/>
            <a:chExt cx="12193588" cy="2352675"/>
          </a:xfrm>
          <a:solidFill>
            <a:schemeClr val="accent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877EFD0-1E53-4A47-80F7-A926D2F1C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276" y="419101"/>
              <a:ext cx="858838" cy="889000"/>
            </a:xfrm>
            <a:custGeom>
              <a:avLst/>
              <a:gdLst>
                <a:gd name="T0" fmla="*/ 452 w 452"/>
                <a:gd name="T1" fmla="*/ 467 h 467"/>
                <a:gd name="T2" fmla="*/ 452 w 452"/>
                <a:gd name="T3" fmla="*/ 0 h 467"/>
                <a:gd name="T4" fmla="*/ 0 w 452"/>
                <a:gd name="T5" fmla="*/ 0 h 467"/>
                <a:gd name="T6" fmla="*/ 452 w 452"/>
                <a:gd name="T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452" y="467"/>
                  </a:moveTo>
                  <a:cubicBezTo>
                    <a:pt x="452" y="0"/>
                    <a:pt x="452" y="0"/>
                    <a:pt x="4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3" y="37"/>
                    <a:pt x="416" y="227"/>
                    <a:pt x="452" y="4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5B94AA3-7F1D-AA44-9A34-46345ACC0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8" y="419101"/>
              <a:ext cx="858838" cy="889000"/>
            </a:xfrm>
            <a:custGeom>
              <a:avLst/>
              <a:gdLst>
                <a:gd name="T0" fmla="*/ 452 w 452"/>
                <a:gd name="T1" fmla="*/ 0 h 467"/>
                <a:gd name="T2" fmla="*/ 0 w 452"/>
                <a:gd name="T3" fmla="*/ 0 h 467"/>
                <a:gd name="T4" fmla="*/ 0 w 452"/>
                <a:gd name="T5" fmla="*/ 467 h 467"/>
                <a:gd name="T6" fmla="*/ 452 w 452"/>
                <a:gd name="T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45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36" y="227"/>
                    <a:pt x="220" y="37"/>
                    <a:pt x="45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0433023-A4F2-924A-890E-B0DF6E382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8" y="1635126"/>
              <a:ext cx="858838" cy="890588"/>
            </a:xfrm>
            <a:custGeom>
              <a:avLst/>
              <a:gdLst>
                <a:gd name="T0" fmla="*/ 0 w 452"/>
                <a:gd name="T1" fmla="*/ 0 h 467"/>
                <a:gd name="T2" fmla="*/ 0 w 452"/>
                <a:gd name="T3" fmla="*/ 467 h 467"/>
                <a:gd name="T4" fmla="*/ 452 w 452"/>
                <a:gd name="T5" fmla="*/ 467 h 467"/>
                <a:gd name="T6" fmla="*/ 0 w 452"/>
                <a:gd name="T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0" y="0"/>
                  </a:moveTo>
                  <a:cubicBezTo>
                    <a:pt x="0" y="467"/>
                    <a:pt x="0" y="467"/>
                    <a:pt x="0" y="467"/>
                  </a:cubicBezTo>
                  <a:cubicBezTo>
                    <a:pt x="452" y="467"/>
                    <a:pt x="452" y="467"/>
                    <a:pt x="452" y="467"/>
                  </a:cubicBezTo>
                  <a:cubicBezTo>
                    <a:pt x="220" y="430"/>
                    <a:pt x="36" y="24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9B12731-D2DD-1E44-937C-7C9945B25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276" y="1635126"/>
              <a:ext cx="858838" cy="890588"/>
            </a:xfrm>
            <a:custGeom>
              <a:avLst/>
              <a:gdLst>
                <a:gd name="T0" fmla="*/ 0 w 452"/>
                <a:gd name="T1" fmla="*/ 467 h 467"/>
                <a:gd name="T2" fmla="*/ 452 w 452"/>
                <a:gd name="T3" fmla="*/ 467 h 467"/>
                <a:gd name="T4" fmla="*/ 452 w 452"/>
                <a:gd name="T5" fmla="*/ 0 h 467"/>
                <a:gd name="T6" fmla="*/ 0 w 452"/>
                <a:gd name="T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467">
                  <a:moveTo>
                    <a:pt x="0" y="467"/>
                  </a:moveTo>
                  <a:cubicBezTo>
                    <a:pt x="452" y="467"/>
                    <a:pt x="452" y="467"/>
                    <a:pt x="452" y="467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16" y="240"/>
                    <a:pt x="233" y="430"/>
                    <a:pt x="0" y="4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5105EED-6F42-6D4A-A12A-2F6B7FB8E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276" y="1265238"/>
              <a:ext cx="319088" cy="414338"/>
            </a:xfrm>
            <a:custGeom>
              <a:avLst/>
              <a:gdLst>
                <a:gd name="T0" fmla="*/ 201 w 201"/>
                <a:gd name="T1" fmla="*/ 166 h 261"/>
                <a:gd name="T2" fmla="*/ 91 w 201"/>
                <a:gd name="T3" fmla="*/ 166 h 261"/>
                <a:gd name="T4" fmla="*/ 91 w 201"/>
                <a:gd name="T5" fmla="*/ 94 h 261"/>
                <a:gd name="T6" fmla="*/ 201 w 201"/>
                <a:gd name="T7" fmla="*/ 94 h 261"/>
                <a:gd name="T8" fmla="*/ 201 w 201"/>
                <a:gd name="T9" fmla="*/ 0 h 261"/>
                <a:gd name="T10" fmla="*/ 0 w 201"/>
                <a:gd name="T11" fmla="*/ 0 h 261"/>
                <a:gd name="T12" fmla="*/ 0 w 201"/>
                <a:gd name="T13" fmla="*/ 261 h 261"/>
                <a:gd name="T14" fmla="*/ 201 w 201"/>
                <a:gd name="T15" fmla="*/ 261 h 261"/>
                <a:gd name="T16" fmla="*/ 201 w 201"/>
                <a:gd name="T17" fmla="*/ 16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261">
                  <a:moveTo>
                    <a:pt x="201" y="166"/>
                  </a:moveTo>
                  <a:lnTo>
                    <a:pt x="91" y="166"/>
                  </a:lnTo>
                  <a:lnTo>
                    <a:pt x="91" y="94"/>
                  </a:lnTo>
                  <a:lnTo>
                    <a:pt x="201" y="94"/>
                  </a:lnTo>
                  <a:lnTo>
                    <a:pt x="201" y="0"/>
                  </a:lnTo>
                  <a:lnTo>
                    <a:pt x="0" y="0"/>
                  </a:lnTo>
                  <a:lnTo>
                    <a:pt x="0" y="261"/>
                  </a:lnTo>
                  <a:lnTo>
                    <a:pt x="201" y="261"/>
                  </a:lnTo>
                  <a:lnTo>
                    <a:pt x="201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39AC0C7-99C2-9D4C-9756-78218D32D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8226" y="1031876"/>
              <a:ext cx="393700" cy="647700"/>
            </a:xfrm>
            <a:custGeom>
              <a:avLst/>
              <a:gdLst>
                <a:gd name="T0" fmla="*/ 163 w 248"/>
                <a:gd name="T1" fmla="*/ 313 h 408"/>
                <a:gd name="T2" fmla="*/ 93 w 248"/>
                <a:gd name="T3" fmla="*/ 313 h 408"/>
                <a:gd name="T4" fmla="*/ 93 w 248"/>
                <a:gd name="T5" fmla="*/ 241 h 408"/>
                <a:gd name="T6" fmla="*/ 163 w 248"/>
                <a:gd name="T7" fmla="*/ 241 h 408"/>
                <a:gd name="T8" fmla="*/ 163 w 248"/>
                <a:gd name="T9" fmla="*/ 313 h 408"/>
                <a:gd name="T10" fmla="*/ 0 w 248"/>
                <a:gd name="T11" fmla="*/ 0 h 408"/>
                <a:gd name="T12" fmla="*/ 0 w 248"/>
                <a:gd name="T13" fmla="*/ 408 h 408"/>
                <a:gd name="T14" fmla="*/ 248 w 248"/>
                <a:gd name="T15" fmla="*/ 408 h 408"/>
                <a:gd name="T16" fmla="*/ 248 w 248"/>
                <a:gd name="T17" fmla="*/ 147 h 408"/>
                <a:gd name="T18" fmla="*/ 93 w 248"/>
                <a:gd name="T19" fmla="*/ 147 h 408"/>
                <a:gd name="T20" fmla="*/ 93 w 248"/>
                <a:gd name="T21" fmla="*/ 0 h 408"/>
                <a:gd name="T22" fmla="*/ 0 w 248"/>
                <a:gd name="T2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408">
                  <a:moveTo>
                    <a:pt x="163" y="313"/>
                  </a:moveTo>
                  <a:lnTo>
                    <a:pt x="93" y="313"/>
                  </a:lnTo>
                  <a:lnTo>
                    <a:pt x="93" y="241"/>
                  </a:lnTo>
                  <a:lnTo>
                    <a:pt x="163" y="241"/>
                  </a:lnTo>
                  <a:lnTo>
                    <a:pt x="163" y="313"/>
                  </a:lnTo>
                  <a:close/>
                  <a:moveTo>
                    <a:pt x="0" y="0"/>
                  </a:moveTo>
                  <a:lnTo>
                    <a:pt x="0" y="408"/>
                  </a:lnTo>
                  <a:lnTo>
                    <a:pt x="248" y="408"/>
                  </a:lnTo>
                  <a:lnTo>
                    <a:pt x="248" y="147"/>
                  </a:lnTo>
                  <a:lnTo>
                    <a:pt x="93" y="147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D02B1E5-C05E-9844-BA33-9CB1289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888" y="419101"/>
              <a:ext cx="384175" cy="2106613"/>
            </a:xfrm>
            <a:custGeom>
              <a:avLst/>
              <a:gdLst>
                <a:gd name="T0" fmla="*/ 177 w 242"/>
                <a:gd name="T1" fmla="*/ 0 h 1327"/>
                <a:gd name="T2" fmla="*/ 169 w 242"/>
                <a:gd name="T3" fmla="*/ 0 h 1327"/>
                <a:gd name="T4" fmla="*/ 169 w 242"/>
                <a:gd name="T5" fmla="*/ 533 h 1327"/>
                <a:gd name="T6" fmla="*/ 151 w 242"/>
                <a:gd name="T7" fmla="*/ 533 h 1327"/>
                <a:gd name="T8" fmla="*/ 151 w 242"/>
                <a:gd name="T9" fmla="*/ 699 h 1327"/>
                <a:gd name="T10" fmla="*/ 85 w 242"/>
                <a:gd name="T11" fmla="*/ 699 h 1327"/>
                <a:gd name="T12" fmla="*/ 85 w 242"/>
                <a:gd name="T13" fmla="*/ 533 h 1327"/>
                <a:gd name="T14" fmla="*/ 0 w 242"/>
                <a:gd name="T15" fmla="*/ 533 h 1327"/>
                <a:gd name="T16" fmla="*/ 0 w 242"/>
                <a:gd name="T17" fmla="*/ 794 h 1327"/>
                <a:gd name="T18" fmla="*/ 169 w 242"/>
                <a:gd name="T19" fmla="*/ 794 h 1327"/>
                <a:gd name="T20" fmla="*/ 169 w 242"/>
                <a:gd name="T21" fmla="*/ 1327 h 1327"/>
                <a:gd name="T22" fmla="*/ 177 w 242"/>
                <a:gd name="T23" fmla="*/ 1327 h 1327"/>
                <a:gd name="T24" fmla="*/ 177 w 242"/>
                <a:gd name="T25" fmla="*/ 794 h 1327"/>
                <a:gd name="T26" fmla="*/ 242 w 242"/>
                <a:gd name="T27" fmla="*/ 794 h 1327"/>
                <a:gd name="T28" fmla="*/ 242 w 242"/>
                <a:gd name="T29" fmla="*/ 533 h 1327"/>
                <a:gd name="T30" fmla="*/ 177 w 242"/>
                <a:gd name="T31" fmla="*/ 533 h 1327"/>
                <a:gd name="T32" fmla="*/ 177 w 242"/>
                <a:gd name="T33" fmla="*/ 0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2" h="1327">
                  <a:moveTo>
                    <a:pt x="177" y="0"/>
                  </a:moveTo>
                  <a:lnTo>
                    <a:pt x="169" y="0"/>
                  </a:lnTo>
                  <a:lnTo>
                    <a:pt x="169" y="533"/>
                  </a:lnTo>
                  <a:lnTo>
                    <a:pt x="151" y="533"/>
                  </a:lnTo>
                  <a:lnTo>
                    <a:pt x="151" y="699"/>
                  </a:lnTo>
                  <a:lnTo>
                    <a:pt x="85" y="699"/>
                  </a:lnTo>
                  <a:lnTo>
                    <a:pt x="85" y="533"/>
                  </a:lnTo>
                  <a:lnTo>
                    <a:pt x="0" y="533"/>
                  </a:lnTo>
                  <a:lnTo>
                    <a:pt x="0" y="794"/>
                  </a:lnTo>
                  <a:lnTo>
                    <a:pt x="169" y="794"/>
                  </a:lnTo>
                  <a:lnTo>
                    <a:pt x="169" y="1327"/>
                  </a:lnTo>
                  <a:lnTo>
                    <a:pt x="177" y="1327"/>
                  </a:lnTo>
                  <a:lnTo>
                    <a:pt x="177" y="794"/>
                  </a:lnTo>
                  <a:lnTo>
                    <a:pt x="242" y="794"/>
                  </a:lnTo>
                  <a:lnTo>
                    <a:pt x="242" y="533"/>
                  </a:lnTo>
                  <a:lnTo>
                    <a:pt x="177" y="53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331F41-0221-F24B-884E-C791B382D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976" y="427038"/>
              <a:ext cx="49213" cy="8334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4110B3C-1344-D044-AD41-560B8A2B1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638" y="649288"/>
              <a:ext cx="481013" cy="611188"/>
            </a:xfrm>
            <a:custGeom>
              <a:avLst/>
              <a:gdLst>
                <a:gd name="T0" fmla="*/ 0 w 253"/>
                <a:gd name="T1" fmla="*/ 8 h 321"/>
                <a:gd name="T2" fmla="*/ 26 w 253"/>
                <a:gd name="T3" fmla="*/ 8 h 321"/>
                <a:gd name="T4" fmla="*/ 26 w 253"/>
                <a:gd name="T5" fmla="*/ 63 h 321"/>
                <a:gd name="T6" fmla="*/ 23 w 253"/>
                <a:gd name="T7" fmla="*/ 89 h 321"/>
                <a:gd name="T8" fmla="*/ 24 w 253"/>
                <a:gd name="T9" fmla="*/ 89 h 321"/>
                <a:gd name="T10" fmla="*/ 153 w 253"/>
                <a:gd name="T11" fmla="*/ 0 h 321"/>
                <a:gd name="T12" fmla="*/ 253 w 253"/>
                <a:gd name="T13" fmla="*/ 122 h 321"/>
                <a:gd name="T14" fmla="*/ 253 w 253"/>
                <a:gd name="T15" fmla="*/ 321 h 321"/>
                <a:gd name="T16" fmla="*/ 227 w 253"/>
                <a:gd name="T17" fmla="*/ 321 h 321"/>
                <a:gd name="T18" fmla="*/ 227 w 253"/>
                <a:gd name="T19" fmla="*/ 132 h 321"/>
                <a:gd name="T20" fmla="*/ 153 w 253"/>
                <a:gd name="T21" fmla="*/ 26 h 321"/>
                <a:gd name="T22" fmla="*/ 30 w 253"/>
                <a:gd name="T23" fmla="*/ 126 h 321"/>
                <a:gd name="T24" fmla="*/ 26 w 253"/>
                <a:gd name="T25" fmla="*/ 168 h 321"/>
                <a:gd name="T26" fmla="*/ 26 w 253"/>
                <a:gd name="T27" fmla="*/ 321 h 321"/>
                <a:gd name="T28" fmla="*/ 0 w 253"/>
                <a:gd name="T29" fmla="*/ 321 h 321"/>
                <a:gd name="T30" fmla="*/ 0 w 253"/>
                <a:gd name="T31" fmla="*/ 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3" h="321">
                  <a:moveTo>
                    <a:pt x="0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77"/>
                    <a:pt x="23" y="89"/>
                    <a:pt x="23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35" y="59"/>
                    <a:pt x="77" y="0"/>
                    <a:pt x="153" y="0"/>
                  </a:cubicBezTo>
                  <a:cubicBezTo>
                    <a:pt x="231" y="0"/>
                    <a:pt x="253" y="49"/>
                    <a:pt x="253" y="122"/>
                  </a:cubicBezTo>
                  <a:cubicBezTo>
                    <a:pt x="253" y="321"/>
                    <a:pt x="253" y="321"/>
                    <a:pt x="253" y="321"/>
                  </a:cubicBezTo>
                  <a:cubicBezTo>
                    <a:pt x="227" y="321"/>
                    <a:pt x="227" y="321"/>
                    <a:pt x="227" y="321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27" y="77"/>
                    <a:pt x="220" y="26"/>
                    <a:pt x="153" y="26"/>
                  </a:cubicBezTo>
                  <a:cubicBezTo>
                    <a:pt x="96" y="26"/>
                    <a:pt x="46" y="67"/>
                    <a:pt x="30" y="126"/>
                  </a:cubicBezTo>
                  <a:cubicBezTo>
                    <a:pt x="27" y="139"/>
                    <a:pt x="26" y="153"/>
                    <a:pt x="26" y="168"/>
                  </a:cubicBezTo>
                  <a:cubicBezTo>
                    <a:pt x="26" y="321"/>
                    <a:pt x="26" y="321"/>
                    <a:pt x="26" y="321"/>
                  </a:cubicBezTo>
                  <a:cubicBezTo>
                    <a:pt x="0" y="321"/>
                    <a:pt x="0" y="321"/>
                    <a:pt x="0" y="321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A976845-9570-C140-AEEF-0DBD4AA9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551" y="652463"/>
              <a:ext cx="392113" cy="622300"/>
            </a:xfrm>
            <a:custGeom>
              <a:avLst/>
              <a:gdLst>
                <a:gd name="T0" fmla="*/ 16 w 206"/>
                <a:gd name="T1" fmla="*/ 262 h 327"/>
                <a:gd name="T2" fmla="*/ 110 w 206"/>
                <a:gd name="T3" fmla="*/ 302 h 327"/>
                <a:gd name="T4" fmla="*/ 179 w 206"/>
                <a:gd name="T5" fmla="*/ 243 h 327"/>
                <a:gd name="T6" fmla="*/ 13 w 206"/>
                <a:gd name="T7" fmla="*/ 84 h 327"/>
                <a:gd name="T8" fmla="*/ 110 w 206"/>
                <a:gd name="T9" fmla="*/ 0 h 327"/>
                <a:gd name="T10" fmla="*/ 199 w 206"/>
                <a:gd name="T11" fmla="*/ 33 h 327"/>
                <a:gd name="T12" fmla="*/ 184 w 206"/>
                <a:gd name="T13" fmla="*/ 55 h 327"/>
                <a:gd name="T14" fmla="*/ 108 w 206"/>
                <a:gd name="T15" fmla="*/ 25 h 327"/>
                <a:gd name="T16" fmla="*/ 40 w 206"/>
                <a:gd name="T17" fmla="*/ 82 h 327"/>
                <a:gd name="T18" fmla="*/ 206 w 206"/>
                <a:gd name="T19" fmla="*/ 243 h 327"/>
                <a:gd name="T20" fmla="*/ 109 w 206"/>
                <a:gd name="T21" fmla="*/ 327 h 327"/>
                <a:gd name="T22" fmla="*/ 0 w 206"/>
                <a:gd name="T23" fmla="*/ 282 h 327"/>
                <a:gd name="T24" fmla="*/ 16 w 206"/>
                <a:gd name="T25" fmla="*/ 26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" h="327">
                  <a:moveTo>
                    <a:pt x="16" y="262"/>
                  </a:moveTo>
                  <a:cubicBezTo>
                    <a:pt x="16" y="262"/>
                    <a:pt x="50" y="302"/>
                    <a:pt x="110" y="302"/>
                  </a:cubicBezTo>
                  <a:cubicBezTo>
                    <a:pt x="147" y="302"/>
                    <a:pt x="179" y="281"/>
                    <a:pt x="179" y="243"/>
                  </a:cubicBezTo>
                  <a:cubicBezTo>
                    <a:pt x="179" y="163"/>
                    <a:pt x="13" y="186"/>
                    <a:pt x="13" y="84"/>
                  </a:cubicBezTo>
                  <a:cubicBezTo>
                    <a:pt x="13" y="28"/>
                    <a:pt x="58" y="0"/>
                    <a:pt x="110" y="0"/>
                  </a:cubicBezTo>
                  <a:cubicBezTo>
                    <a:pt x="171" y="0"/>
                    <a:pt x="199" y="33"/>
                    <a:pt x="199" y="33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5"/>
                    <a:pt x="159" y="25"/>
                    <a:pt x="108" y="25"/>
                  </a:cubicBezTo>
                  <a:cubicBezTo>
                    <a:pt x="73" y="25"/>
                    <a:pt x="40" y="41"/>
                    <a:pt x="40" y="82"/>
                  </a:cubicBezTo>
                  <a:cubicBezTo>
                    <a:pt x="40" y="163"/>
                    <a:pt x="206" y="139"/>
                    <a:pt x="206" y="243"/>
                  </a:cubicBezTo>
                  <a:cubicBezTo>
                    <a:pt x="206" y="293"/>
                    <a:pt x="165" y="327"/>
                    <a:pt x="109" y="327"/>
                  </a:cubicBezTo>
                  <a:cubicBezTo>
                    <a:pt x="36" y="327"/>
                    <a:pt x="0" y="282"/>
                    <a:pt x="0" y="282"/>
                  </a:cubicBezTo>
                  <a:lnTo>
                    <a:pt x="16" y="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7E0DA62-90B9-7842-AB64-75D0584A6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9026" y="649288"/>
              <a:ext cx="501650" cy="849313"/>
            </a:xfrm>
            <a:custGeom>
              <a:avLst/>
              <a:gdLst>
                <a:gd name="T0" fmla="*/ 130 w 264"/>
                <a:gd name="T1" fmla="*/ 303 h 446"/>
                <a:gd name="T2" fmla="*/ 238 w 264"/>
                <a:gd name="T3" fmla="*/ 164 h 446"/>
                <a:gd name="T4" fmla="*/ 132 w 264"/>
                <a:gd name="T5" fmla="*/ 26 h 446"/>
                <a:gd name="T6" fmla="*/ 25 w 264"/>
                <a:gd name="T7" fmla="*/ 165 h 446"/>
                <a:gd name="T8" fmla="*/ 130 w 264"/>
                <a:gd name="T9" fmla="*/ 303 h 446"/>
                <a:gd name="T10" fmla="*/ 0 w 264"/>
                <a:gd name="T11" fmla="*/ 8 h 446"/>
                <a:gd name="T12" fmla="*/ 25 w 264"/>
                <a:gd name="T13" fmla="*/ 8 h 446"/>
                <a:gd name="T14" fmla="*/ 25 w 264"/>
                <a:gd name="T15" fmla="*/ 46 h 446"/>
                <a:gd name="T16" fmla="*/ 23 w 264"/>
                <a:gd name="T17" fmla="*/ 71 h 446"/>
                <a:gd name="T18" fmla="*/ 25 w 264"/>
                <a:gd name="T19" fmla="*/ 71 h 446"/>
                <a:gd name="T20" fmla="*/ 134 w 264"/>
                <a:gd name="T21" fmla="*/ 0 h 446"/>
                <a:gd name="T22" fmla="*/ 264 w 264"/>
                <a:gd name="T23" fmla="*/ 164 h 446"/>
                <a:gd name="T24" fmla="*/ 130 w 264"/>
                <a:gd name="T25" fmla="*/ 328 h 446"/>
                <a:gd name="T26" fmla="*/ 24 w 264"/>
                <a:gd name="T27" fmla="*/ 257 h 446"/>
                <a:gd name="T28" fmla="*/ 23 w 264"/>
                <a:gd name="T29" fmla="*/ 257 h 446"/>
                <a:gd name="T30" fmla="*/ 25 w 264"/>
                <a:gd name="T31" fmla="*/ 285 h 446"/>
                <a:gd name="T32" fmla="*/ 25 w 264"/>
                <a:gd name="T33" fmla="*/ 446 h 446"/>
                <a:gd name="T34" fmla="*/ 0 w 264"/>
                <a:gd name="T35" fmla="*/ 446 h 446"/>
                <a:gd name="T36" fmla="*/ 0 w 264"/>
                <a:gd name="T37" fmla="*/ 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6">
                  <a:moveTo>
                    <a:pt x="130" y="303"/>
                  </a:moveTo>
                  <a:cubicBezTo>
                    <a:pt x="189" y="303"/>
                    <a:pt x="238" y="252"/>
                    <a:pt x="238" y="164"/>
                  </a:cubicBezTo>
                  <a:cubicBezTo>
                    <a:pt x="238" y="80"/>
                    <a:pt x="194" y="26"/>
                    <a:pt x="132" y="26"/>
                  </a:cubicBezTo>
                  <a:cubicBezTo>
                    <a:pt x="77" y="26"/>
                    <a:pt x="25" y="67"/>
                    <a:pt x="25" y="165"/>
                  </a:cubicBezTo>
                  <a:cubicBezTo>
                    <a:pt x="25" y="234"/>
                    <a:pt x="62" y="303"/>
                    <a:pt x="130" y="303"/>
                  </a:cubicBezTo>
                  <a:moveTo>
                    <a:pt x="0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60"/>
                    <a:pt x="23" y="71"/>
                    <a:pt x="23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49" y="0"/>
                    <a:pt x="134" y="0"/>
                  </a:cubicBezTo>
                  <a:cubicBezTo>
                    <a:pt x="215" y="0"/>
                    <a:pt x="264" y="67"/>
                    <a:pt x="264" y="164"/>
                  </a:cubicBezTo>
                  <a:cubicBezTo>
                    <a:pt x="264" y="264"/>
                    <a:pt x="208" y="328"/>
                    <a:pt x="130" y="328"/>
                  </a:cubicBezTo>
                  <a:cubicBezTo>
                    <a:pt x="51" y="328"/>
                    <a:pt x="24" y="257"/>
                    <a:pt x="24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3" y="257"/>
                    <a:pt x="25" y="269"/>
                    <a:pt x="25" y="285"/>
                  </a:cubicBezTo>
                  <a:cubicBezTo>
                    <a:pt x="25" y="446"/>
                    <a:pt x="25" y="446"/>
                    <a:pt x="25" y="446"/>
                  </a:cubicBezTo>
                  <a:cubicBezTo>
                    <a:pt x="0" y="446"/>
                    <a:pt x="0" y="446"/>
                    <a:pt x="0" y="446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0545EC-F504-0541-A316-C3189AA96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3388" y="427038"/>
              <a:ext cx="57150" cy="833438"/>
            </a:xfrm>
            <a:custGeom>
              <a:avLst/>
              <a:gdLst>
                <a:gd name="T0" fmla="*/ 3 w 36"/>
                <a:gd name="T1" fmla="*/ 525 h 525"/>
                <a:gd name="T2" fmla="*/ 34 w 36"/>
                <a:gd name="T3" fmla="*/ 525 h 525"/>
                <a:gd name="T4" fmla="*/ 34 w 36"/>
                <a:gd name="T5" fmla="*/ 150 h 525"/>
                <a:gd name="T6" fmla="*/ 3 w 36"/>
                <a:gd name="T7" fmla="*/ 150 h 525"/>
                <a:gd name="T8" fmla="*/ 3 w 36"/>
                <a:gd name="T9" fmla="*/ 525 h 525"/>
                <a:gd name="T10" fmla="*/ 0 w 36"/>
                <a:gd name="T11" fmla="*/ 55 h 525"/>
                <a:gd name="T12" fmla="*/ 36 w 36"/>
                <a:gd name="T13" fmla="*/ 55 h 525"/>
                <a:gd name="T14" fmla="*/ 36 w 36"/>
                <a:gd name="T15" fmla="*/ 0 h 525"/>
                <a:gd name="T16" fmla="*/ 0 w 36"/>
                <a:gd name="T17" fmla="*/ 0 h 525"/>
                <a:gd name="T18" fmla="*/ 0 w 36"/>
                <a:gd name="T19" fmla="*/ 5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25">
                  <a:moveTo>
                    <a:pt x="3" y="525"/>
                  </a:moveTo>
                  <a:lnTo>
                    <a:pt x="34" y="525"/>
                  </a:lnTo>
                  <a:lnTo>
                    <a:pt x="34" y="150"/>
                  </a:lnTo>
                  <a:lnTo>
                    <a:pt x="3" y="150"/>
                  </a:lnTo>
                  <a:lnTo>
                    <a:pt x="3" y="525"/>
                  </a:lnTo>
                  <a:close/>
                  <a:moveTo>
                    <a:pt x="0" y="55"/>
                  </a:moveTo>
                  <a:lnTo>
                    <a:pt x="36" y="55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613BB2-5704-A544-845A-5EE91F5F6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660401"/>
              <a:ext cx="263525" cy="600075"/>
            </a:xfrm>
            <a:custGeom>
              <a:avLst/>
              <a:gdLst>
                <a:gd name="T0" fmla="*/ 0 w 138"/>
                <a:gd name="T1" fmla="*/ 2 h 315"/>
                <a:gd name="T2" fmla="*/ 25 w 138"/>
                <a:gd name="T3" fmla="*/ 2 h 315"/>
                <a:gd name="T4" fmla="*/ 25 w 138"/>
                <a:gd name="T5" fmla="*/ 61 h 315"/>
                <a:gd name="T6" fmla="*/ 23 w 138"/>
                <a:gd name="T7" fmla="*/ 87 h 315"/>
                <a:gd name="T8" fmla="*/ 24 w 138"/>
                <a:gd name="T9" fmla="*/ 87 h 315"/>
                <a:gd name="T10" fmla="*/ 121 w 138"/>
                <a:gd name="T11" fmla="*/ 0 h 315"/>
                <a:gd name="T12" fmla="*/ 138 w 138"/>
                <a:gd name="T13" fmla="*/ 1 h 315"/>
                <a:gd name="T14" fmla="*/ 138 w 138"/>
                <a:gd name="T15" fmla="*/ 28 h 315"/>
                <a:gd name="T16" fmla="*/ 125 w 138"/>
                <a:gd name="T17" fmla="*/ 26 h 315"/>
                <a:gd name="T18" fmla="*/ 34 w 138"/>
                <a:gd name="T19" fmla="*/ 114 h 315"/>
                <a:gd name="T20" fmla="*/ 25 w 138"/>
                <a:gd name="T21" fmla="*/ 180 h 315"/>
                <a:gd name="T22" fmla="*/ 25 w 138"/>
                <a:gd name="T23" fmla="*/ 315 h 315"/>
                <a:gd name="T24" fmla="*/ 0 w 138"/>
                <a:gd name="T25" fmla="*/ 315 h 315"/>
                <a:gd name="T26" fmla="*/ 0 w 138"/>
                <a:gd name="T27" fmla="*/ 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15">
                  <a:moveTo>
                    <a:pt x="0" y="2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76"/>
                    <a:pt x="23" y="87"/>
                    <a:pt x="23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9" y="39"/>
                    <a:pt x="73" y="0"/>
                    <a:pt x="121" y="0"/>
                  </a:cubicBezTo>
                  <a:cubicBezTo>
                    <a:pt x="130" y="0"/>
                    <a:pt x="138" y="1"/>
                    <a:pt x="138" y="1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1" y="26"/>
                    <a:pt x="125" y="26"/>
                  </a:cubicBezTo>
                  <a:cubicBezTo>
                    <a:pt x="77" y="26"/>
                    <a:pt x="48" y="68"/>
                    <a:pt x="34" y="114"/>
                  </a:cubicBezTo>
                  <a:cubicBezTo>
                    <a:pt x="28" y="136"/>
                    <a:pt x="25" y="159"/>
                    <a:pt x="25" y="180"/>
                  </a:cubicBezTo>
                  <a:cubicBezTo>
                    <a:pt x="25" y="315"/>
                    <a:pt x="25" y="315"/>
                    <a:pt x="25" y="315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36C59A9-C00C-D440-A9AF-693C1680A1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1226" y="649288"/>
              <a:ext cx="514350" cy="625475"/>
            </a:xfrm>
            <a:custGeom>
              <a:avLst/>
              <a:gdLst>
                <a:gd name="T0" fmla="*/ 244 w 271"/>
                <a:gd name="T1" fmla="*/ 136 h 328"/>
                <a:gd name="T2" fmla="*/ 147 w 271"/>
                <a:gd name="T3" fmla="*/ 25 h 328"/>
                <a:gd name="T4" fmla="*/ 29 w 271"/>
                <a:gd name="T5" fmla="*/ 136 h 328"/>
                <a:gd name="T6" fmla="*/ 244 w 271"/>
                <a:gd name="T7" fmla="*/ 136 h 328"/>
                <a:gd name="T8" fmla="*/ 147 w 271"/>
                <a:gd name="T9" fmla="*/ 0 h 328"/>
                <a:gd name="T10" fmla="*/ 271 w 271"/>
                <a:gd name="T11" fmla="*/ 143 h 328"/>
                <a:gd name="T12" fmla="*/ 270 w 271"/>
                <a:gd name="T13" fmla="*/ 160 h 328"/>
                <a:gd name="T14" fmla="*/ 27 w 271"/>
                <a:gd name="T15" fmla="*/ 160 h 328"/>
                <a:gd name="T16" fmla="*/ 156 w 271"/>
                <a:gd name="T17" fmla="*/ 303 h 328"/>
                <a:gd name="T18" fmla="*/ 250 w 271"/>
                <a:gd name="T19" fmla="*/ 263 h 328"/>
                <a:gd name="T20" fmla="*/ 264 w 271"/>
                <a:gd name="T21" fmla="*/ 285 h 328"/>
                <a:gd name="T22" fmla="*/ 156 w 271"/>
                <a:gd name="T23" fmla="*/ 328 h 328"/>
                <a:gd name="T24" fmla="*/ 0 w 271"/>
                <a:gd name="T25" fmla="*/ 165 h 328"/>
                <a:gd name="T26" fmla="*/ 147 w 271"/>
                <a:gd name="T2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1" h="328">
                  <a:moveTo>
                    <a:pt x="244" y="136"/>
                  </a:moveTo>
                  <a:cubicBezTo>
                    <a:pt x="241" y="59"/>
                    <a:pt x="197" y="25"/>
                    <a:pt x="147" y="25"/>
                  </a:cubicBezTo>
                  <a:cubicBezTo>
                    <a:pt x="91" y="25"/>
                    <a:pt x="39" y="62"/>
                    <a:pt x="29" y="136"/>
                  </a:cubicBezTo>
                  <a:lnTo>
                    <a:pt x="244" y="136"/>
                  </a:lnTo>
                  <a:close/>
                  <a:moveTo>
                    <a:pt x="147" y="0"/>
                  </a:moveTo>
                  <a:cubicBezTo>
                    <a:pt x="230" y="0"/>
                    <a:pt x="271" y="67"/>
                    <a:pt x="271" y="143"/>
                  </a:cubicBezTo>
                  <a:cubicBezTo>
                    <a:pt x="271" y="150"/>
                    <a:pt x="270" y="160"/>
                    <a:pt x="270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51"/>
                    <a:pt x="86" y="303"/>
                    <a:pt x="156" y="303"/>
                  </a:cubicBezTo>
                  <a:cubicBezTo>
                    <a:pt x="214" y="303"/>
                    <a:pt x="250" y="263"/>
                    <a:pt x="250" y="263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4" y="285"/>
                    <a:pt x="222" y="328"/>
                    <a:pt x="156" y="328"/>
                  </a:cubicBezTo>
                  <a:cubicBezTo>
                    <a:pt x="71" y="328"/>
                    <a:pt x="0" y="264"/>
                    <a:pt x="0" y="165"/>
                  </a:cubicBezTo>
                  <a:cubicBezTo>
                    <a:pt x="0" y="59"/>
                    <a:pt x="70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C901860-399C-AE4A-9485-33C49C83BD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4951" y="427038"/>
              <a:ext cx="501650" cy="847725"/>
            </a:xfrm>
            <a:custGeom>
              <a:avLst/>
              <a:gdLst>
                <a:gd name="T0" fmla="*/ 132 w 264"/>
                <a:gd name="T1" fmla="*/ 420 h 445"/>
                <a:gd name="T2" fmla="*/ 239 w 264"/>
                <a:gd name="T3" fmla="*/ 281 h 445"/>
                <a:gd name="T4" fmla="*/ 134 w 264"/>
                <a:gd name="T5" fmla="*/ 143 h 445"/>
                <a:gd name="T6" fmla="*/ 26 w 264"/>
                <a:gd name="T7" fmla="*/ 281 h 445"/>
                <a:gd name="T8" fmla="*/ 132 w 264"/>
                <a:gd name="T9" fmla="*/ 420 h 445"/>
                <a:gd name="T10" fmla="*/ 135 w 264"/>
                <a:gd name="T11" fmla="*/ 117 h 445"/>
                <a:gd name="T12" fmla="*/ 240 w 264"/>
                <a:gd name="T13" fmla="*/ 188 h 445"/>
                <a:gd name="T14" fmla="*/ 241 w 264"/>
                <a:gd name="T15" fmla="*/ 188 h 445"/>
                <a:gd name="T16" fmla="*/ 239 w 264"/>
                <a:gd name="T17" fmla="*/ 162 h 445"/>
                <a:gd name="T18" fmla="*/ 239 w 264"/>
                <a:gd name="T19" fmla="*/ 0 h 445"/>
                <a:gd name="T20" fmla="*/ 264 w 264"/>
                <a:gd name="T21" fmla="*/ 0 h 445"/>
                <a:gd name="T22" fmla="*/ 264 w 264"/>
                <a:gd name="T23" fmla="*/ 438 h 445"/>
                <a:gd name="T24" fmla="*/ 239 w 264"/>
                <a:gd name="T25" fmla="*/ 438 h 445"/>
                <a:gd name="T26" fmla="*/ 239 w 264"/>
                <a:gd name="T27" fmla="*/ 398 h 445"/>
                <a:gd name="T28" fmla="*/ 241 w 264"/>
                <a:gd name="T29" fmla="*/ 374 h 445"/>
                <a:gd name="T30" fmla="*/ 240 w 264"/>
                <a:gd name="T31" fmla="*/ 374 h 445"/>
                <a:gd name="T32" fmla="*/ 131 w 264"/>
                <a:gd name="T33" fmla="*/ 445 h 445"/>
                <a:gd name="T34" fmla="*/ 0 w 264"/>
                <a:gd name="T35" fmla="*/ 281 h 445"/>
                <a:gd name="T36" fmla="*/ 135 w 264"/>
                <a:gd name="T37" fmla="*/ 117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5">
                  <a:moveTo>
                    <a:pt x="132" y="420"/>
                  </a:moveTo>
                  <a:cubicBezTo>
                    <a:pt x="187" y="420"/>
                    <a:pt x="239" y="379"/>
                    <a:pt x="239" y="281"/>
                  </a:cubicBezTo>
                  <a:cubicBezTo>
                    <a:pt x="239" y="211"/>
                    <a:pt x="205" y="143"/>
                    <a:pt x="134" y="143"/>
                  </a:cubicBezTo>
                  <a:cubicBezTo>
                    <a:pt x="75" y="143"/>
                    <a:pt x="26" y="194"/>
                    <a:pt x="26" y="281"/>
                  </a:cubicBezTo>
                  <a:cubicBezTo>
                    <a:pt x="26" y="366"/>
                    <a:pt x="70" y="420"/>
                    <a:pt x="132" y="420"/>
                  </a:cubicBezTo>
                  <a:moveTo>
                    <a:pt x="135" y="117"/>
                  </a:moveTo>
                  <a:cubicBezTo>
                    <a:pt x="212" y="117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188"/>
                    <a:pt x="239" y="177"/>
                    <a:pt x="239" y="162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4" y="438"/>
                    <a:pt x="264" y="438"/>
                    <a:pt x="264" y="438"/>
                  </a:cubicBezTo>
                  <a:cubicBezTo>
                    <a:pt x="239" y="438"/>
                    <a:pt x="239" y="438"/>
                    <a:pt x="239" y="438"/>
                  </a:cubicBezTo>
                  <a:cubicBezTo>
                    <a:pt x="239" y="398"/>
                    <a:pt x="239" y="398"/>
                    <a:pt x="239" y="398"/>
                  </a:cubicBezTo>
                  <a:cubicBezTo>
                    <a:pt x="239" y="384"/>
                    <a:pt x="241" y="374"/>
                    <a:pt x="241" y="374"/>
                  </a:cubicBezTo>
                  <a:cubicBezTo>
                    <a:pt x="240" y="374"/>
                    <a:pt x="240" y="374"/>
                    <a:pt x="240" y="374"/>
                  </a:cubicBezTo>
                  <a:cubicBezTo>
                    <a:pt x="240" y="374"/>
                    <a:pt x="214" y="445"/>
                    <a:pt x="131" y="445"/>
                  </a:cubicBezTo>
                  <a:cubicBezTo>
                    <a:pt x="49" y="445"/>
                    <a:pt x="0" y="378"/>
                    <a:pt x="0" y="281"/>
                  </a:cubicBezTo>
                  <a:cubicBezTo>
                    <a:pt x="0" y="182"/>
                    <a:pt x="56" y="117"/>
                    <a:pt x="135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275DDBF-B86F-B045-BE1F-01830C38D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2851" y="427038"/>
              <a:ext cx="503238" cy="847725"/>
            </a:xfrm>
            <a:custGeom>
              <a:avLst/>
              <a:gdLst>
                <a:gd name="T0" fmla="*/ 130 w 265"/>
                <a:gd name="T1" fmla="*/ 420 h 445"/>
                <a:gd name="T2" fmla="*/ 238 w 265"/>
                <a:gd name="T3" fmla="*/ 281 h 445"/>
                <a:gd name="T4" fmla="*/ 133 w 265"/>
                <a:gd name="T5" fmla="*/ 143 h 445"/>
                <a:gd name="T6" fmla="*/ 25 w 265"/>
                <a:gd name="T7" fmla="*/ 282 h 445"/>
                <a:gd name="T8" fmla="*/ 130 w 265"/>
                <a:gd name="T9" fmla="*/ 420 h 445"/>
                <a:gd name="T10" fmla="*/ 0 w 265"/>
                <a:gd name="T11" fmla="*/ 0 h 445"/>
                <a:gd name="T12" fmla="*/ 26 w 265"/>
                <a:gd name="T13" fmla="*/ 0 h 445"/>
                <a:gd name="T14" fmla="*/ 26 w 265"/>
                <a:gd name="T15" fmla="*/ 163 h 445"/>
                <a:gd name="T16" fmla="*/ 23 w 265"/>
                <a:gd name="T17" fmla="*/ 188 h 445"/>
                <a:gd name="T18" fmla="*/ 24 w 265"/>
                <a:gd name="T19" fmla="*/ 188 h 445"/>
                <a:gd name="T20" fmla="*/ 134 w 265"/>
                <a:gd name="T21" fmla="*/ 117 h 445"/>
                <a:gd name="T22" fmla="*/ 265 w 265"/>
                <a:gd name="T23" fmla="*/ 281 h 445"/>
                <a:gd name="T24" fmla="*/ 129 w 265"/>
                <a:gd name="T25" fmla="*/ 445 h 445"/>
                <a:gd name="T26" fmla="*/ 24 w 265"/>
                <a:gd name="T27" fmla="*/ 374 h 445"/>
                <a:gd name="T28" fmla="*/ 23 w 265"/>
                <a:gd name="T29" fmla="*/ 374 h 445"/>
                <a:gd name="T30" fmla="*/ 26 w 265"/>
                <a:gd name="T31" fmla="*/ 402 h 445"/>
                <a:gd name="T32" fmla="*/ 26 w 265"/>
                <a:gd name="T33" fmla="*/ 438 h 445"/>
                <a:gd name="T34" fmla="*/ 0 w 265"/>
                <a:gd name="T35" fmla="*/ 438 h 445"/>
                <a:gd name="T36" fmla="*/ 0 w 265"/>
                <a:gd name="T3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5" h="445">
                  <a:moveTo>
                    <a:pt x="130" y="420"/>
                  </a:moveTo>
                  <a:cubicBezTo>
                    <a:pt x="190" y="420"/>
                    <a:pt x="238" y="369"/>
                    <a:pt x="238" y="281"/>
                  </a:cubicBezTo>
                  <a:cubicBezTo>
                    <a:pt x="238" y="197"/>
                    <a:pt x="194" y="143"/>
                    <a:pt x="133" y="143"/>
                  </a:cubicBezTo>
                  <a:cubicBezTo>
                    <a:pt x="77" y="143"/>
                    <a:pt x="25" y="184"/>
                    <a:pt x="25" y="282"/>
                  </a:cubicBezTo>
                  <a:cubicBezTo>
                    <a:pt x="25" y="351"/>
                    <a:pt x="59" y="420"/>
                    <a:pt x="130" y="420"/>
                  </a:cubicBezTo>
                  <a:moveTo>
                    <a:pt x="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6" y="177"/>
                    <a:pt x="23" y="188"/>
                    <a:pt x="2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8"/>
                    <a:pt x="50" y="117"/>
                    <a:pt x="134" y="117"/>
                  </a:cubicBezTo>
                  <a:cubicBezTo>
                    <a:pt x="215" y="117"/>
                    <a:pt x="265" y="185"/>
                    <a:pt x="265" y="281"/>
                  </a:cubicBezTo>
                  <a:cubicBezTo>
                    <a:pt x="265" y="381"/>
                    <a:pt x="208" y="445"/>
                    <a:pt x="129" y="445"/>
                  </a:cubicBezTo>
                  <a:cubicBezTo>
                    <a:pt x="53" y="445"/>
                    <a:pt x="24" y="374"/>
                    <a:pt x="24" y="374"/>
                  </a:cubicBezTo>
                  <a:cubicBezTo>
                    <a:pt x="23" y="374"/>
                    <a:pt x="23" y="374"/>
                    <a:pt x="23" y="374"/>
                  </a:cubicBezTo>
                  <a:cubicBezTo>
                    <a:pt x="23" y="374"/>
                    <a:pt x="26" y="386"/>
                    <a:pt x="26" y="402"/>
                  </a:cubicBezTo>
                  <a:cubicBezTo>
                    <a:pt x="26" y="438"/>
                    <a:pt x="26" y="438"/>
                    <a:pt x="26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E6B1AD7-A0D0-5C48-BCEF-3DBAD8894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51" y="665163"/>
              <a:ext cx="536575" cy="844550"/>
            </a:xfrm>
            <a:custGeom>
              <a:avLst/>
              <a:gdLst>
                <a:gd name="T0" fmla="*/ 12 w 282"/>
                <a:gd name="T1" fmla="*/ 404 h 444"/>
                <a:gd name="T2" fmla="*/ 49 w 282"/>
                <a:gd name="T3" fmla="*/ 419 h 444"/>
                <a:gd name="T4" fmla="*/ 109 w 282"/>
                <a:gd name="T5" fmla="*/ 363 h 444"/>
                <a:gd name="T6" fmla="*/ 131 w 282"/>
                <a:gd name="T7" fmla="*/ 311 h 444"/>
                <a:gd name="T8" fmla="*/ 5 w 282"/>
                <a:gd name="T9" fmla="*/ 0 h 444"/>
                <a:gd name="T10" fmla="*/ 32 w 282"/>
                <a:gd name="T11" fmla="*/ 0 h 444"/>
                <a:gd name="T12" fmla="*/ 132 w 282"/>
                <a:gd name="T13" fmla="*/ 250 h 444"/>
                <a:gd name="T14" fmla="*/ 143 w 282"/>
                <a:gd name="T15" fmla="*/ 279 h 444"/>
                <a:gd name="T16" fmla="*/ 144 w 282"/>
                <a:gd name="T17" fmla="*/ 279 h 444"/>
                <a:gd name="T18" fmla="*/ 155 w 282"/>
                <a:gd name="T19" fmla="*/ 250 h 444"/>
                <a:gd name="T20" fmla="*/ 255 w 282"/>
                <a:gd name="T21" fmla="*/ 0 h 444"/>
                <a:gd name="T22" fmla="*/ 282 w 282"/>
                <a:gd name="T23" fmla="*/ 0 h 444"/>
                <a:gd name="T24" fmla="*/ 126 w 282"/>
                <a:gd name="T25" fmla="*/ 386 h 444"/>
                <a:gd name="T26" fmla="*/ 49 w 282"/>
                <a:gd name="T27" fmla="*/ 444 h 444"/>
                <a:gd name="T28" fmla="*/ 0 w 282"/>
                <a:gd name="T29" fmla="*/ 426 h 444"/>
                <a:gd name="T30" fmla="*/ 12 w 282"/>
                <a:gd name="T31" fmla="*/ 40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44">
                  <a:moveTo>
                    <a:pt x="12" y="404"/>
                  </a:moveTo>
                  <a:cubicBezTo>
                    <a:pt x="12" y="404"/>
                    <a:pt x="29" y="419"/>
                    <a:pt x="49" y="419"/>
                  </a:cubicBezTo>
                  <a:cubicBezTo>
                    <a:pt x="78" y="419"/>
                    <a:pt x="97" y="392"/>
                    <a:pt x="109" y="363"/>
                  </a:cubicBezTo>
                  <a:cubicBezTo>
                    <a:pt x="131" y="311"/>
                    <a:pt x="131" y="311"/>
                    <a:pt x="131" y="3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38" y="264"/>
                    <a:pt x="143" y="279"/>
                    <a:pt x="143" y="279"/>
                  </a:cubicBezTo>
                  <a:cubicBezTo>
                    <a:pt x="144" y="279"/>
                    <a:pt x="144" y="279"/>
                    <a:pt x="144" y="279"/>
                  </a:cubicBezTo>
                  <a:cubicBezTo>
                    <a:pt x="144" y="279"/>
                    <a:pt x="149" y="264"/>
                    <a:pt x="155" y="25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126" y="386"/>
                    <a:pt x="126" y="386"/>
                    <a:pt x="126" y="386"/>
                  </a:cubicBezTo>
                  <a:cubicBezTo>
                    <a:pt x="113" y="418"/>
                    <a:pt x="88" y="444"/>
                    <a:pt x="49" y="444"/>
                  </a:cubicBezTo>
                  <a:cubicBezTo>
                    <a:pt x="20" y="444"/>
                    <a:pt x="0" y="426"/>
                    <a:pt x="0" y="426"/>
                  </a:cubicBezTo>
                  <a:lnTo>
                    <a:pt x="12" y="4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91B1662-560F-784A-9FD6-EEEF6D1BD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3026" y="644526"/>
              <a:ext cx="552450" cy="854075"/>
            </a:xfrm>
            <a:custGeom>
              <a:avLst/>
              <a:gdLst>
                <a:gd name="T0" fmla="*/ 143 w 291"/>
                <a:gd name="T1" fmla="*/ 279 h 449"/>
                <a:gd name="T2" fmla="*/ 231 w 291"/>
                <a:gd name="T3" fmla="*/ 166 h 449"/>
                <a:gd name="T4" fmla="*/ 145 w 291"/>
                <a:gd name="T5" fmla="*/ 53 h 449"/>
                <a:gd name="T6" fmla="*/ 57 w 291"/>
                <a:gd name="T7" fmla="*/ 167 h 449"/>
                <a:gd name="T8" fmla="*/ 143 w 291"/>
                <a:gd name="T9" fmla="*/ 279 h 449"/>
                <a:gd name="T10" fmla="*/ 0 w 291"/>
                <a:gd name="T11" fmla="*/ 7 h 449"/>
                <a:gd name="T12" fmla="*/ 54 w 291"/>
                <a:gd name="T13" fmla="*/ 7 h 449"/>
                <a:gd name="T14" fmla="*/ 54 w 291"/>
                <a:gd name="T15" fmla="*/ 34 h 449"/>
                <a:gd name="T16" fmla="*/ 52 w 291"/>
                <a:gd name="T17" fmla="*/ 57 h 449"/>
                <a:gd name="T18" fmla="*/ 54 w 291"/>
                <a:gd name="T19" fmla="*/ 57 h 449"/>
                <a:gd name="T20" fmla="*/ 156 w 291"/>
                <a:gd name="T21" fmla="*/ 0 h 449"/>
                <a:gd name="T22" fmla="*/ 291 w 291"/>
                <a:gd name="T23" fmla="*/ 165 h 449"/>
                <a:gd name="T24" fmla="*/ 152 w 291"/>
                <a:gd name="T25" fmla="*/ 331 h 449"/>
                <a:gd name="T26" fmla="*/ 58 w 291"/>
                <a:gd name="T27" fmla="*/ 279 h 449"/>
                <a:gd name="T28" fmla="*/ 57 w 291"/>
                <a:gd name="T29" fmla="*/ 279 h 449"/>
                <a:gd name="T30" fmla="*/ 58 w 291"/>
                <a:gd name="T31" fmla="*/ 307 h 449"/>
                <a:gd name="T32" fmla="*/ 58 w 291"/>
                <a:gd name="T33" fmla="*/ 449 h 449"/>
                <a:gd name="T34" fmla="*/ 0 w 291"/>
                <a:gd name="T35" fmla="*/ 449 h 449"/>
                <a:gd name="T36" fmla="*/ 0 w 291"/>
                <a:gd name="T37" fmla="*/ 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1" h="449">
                  <a:moveTo>
                    <a:pt x="143" y="279"/>
                  </a:moveTo>
                  <a:cubicBezTo>
                    <a:pt x="192" y="279"/>
                    <a:pt x="231" y="238"/>
                    <a:pt x="231" y="166"/>
                  </a:cubicBezTo>
                  <a:cubicBezTo>
                    <a:pt x="231" y="97"/>
                    <a:pt x="196" y="53"/>
                    <a:pt x="145" y="53"/>
                  </a:cubicBezTo>
                  <a:cubicBezTo>
                    <a:pt x="99" y="53"/>
                    <a:pt x="57" y="86"/>
                    <a:pt x="57" y="167"/>
                  </a:cubicBezTo>
                  <a:cubicBezTo>
                    <a:pt x="57" y="223"/>
                    <a:pt x="87" y="279"/>
                    <a:pt x="143" y="279"/>
                  </a:cubicBezTo>
                  <a:moveTo>
                    <a:pt x="0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47"/>
                    <a:pt x="52" y="57"/>
                    <a:pt x="52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80" y="0"/>
                    <a:pt x="156" y="0"/>
                  </a:cubicBezTo>
                  <a:cubicBezTo>
                    <a:pt x="239" y="0"/>
                    <a:pt x="291" y="67"/>
                    <a:pt x="291" y="165"/>
                  </a:cubicBezTo>
                  <a:cubicBezTo>
                    <a:pt x="291" y="266"/>
                    <a:pt x="232" y="331"/>
                    <a:pt x="152" y="331"/>
                  </a:cubicBezTo>
                  <a:cubicBezTo>
                    <a:pt x="85" y="331"/>
                    <a:pt x="58" y="279"/>
                    <a:pt x="58" y="279"/>
                  </a:cubicBezTo>
                  <a:cubicBezTo>
                    <a:pt x="57" y="279"/>
                    <a:pt x="57" y="279"/>
                    <a:pt x="57" y="279"/>
                  </a:cubicBezTo>
                  <a:cubicBezTo>
                    <a:pt x="57" y="279"/>
                    <a:pt x="58" y="290"/>
                    <a:pt x="58" y="307"/>
                  </a:cubicBezTo>
                  <a:cubicBezTo>
                    <a:pt x="58" y="449"/>
                    <a:pt x="58" y="449"/>
                    <a:pt x="58" y="449"/>
                  </a:cubicBezTo>
                  <a:cubicBezTo>
                    <a:pt x="0" y="449"/>
                    <a:pt x="0" y="449"/>
                    <a:pt x="0" y="449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31D26DC-F3E8-9E45-B015-D6F78AE1DF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1513" y="644526"/>
              <a:ext cx="485775" cy="630238"/>
            </a:xfrm>
            <a:custGeom>
              <a:avLst/>
              <a:gdLst>
                <a:gd name="T0" fmla="*/ 116 w 256"/>
                <a:gd name="T1" fmla="*/ 282 h 331"/>
                <a:gd name="T2" fmla="*/ 198 w 256"/>
                <a:gd name="T3" fmla="*/ 182 h 331"/>
                <a:gd name="T4" fmla="*/ 198 w 256"/>
                <a:gd name="T5" fmla="*/ 172 h 331"/>
                <a:gd name="T6" fmla="*/ 183 w 256"/>
                <a:gd name="T7" fmla="*/ 172 h 331"/>
                <a:gd name="T8" fmla="*/ 59 w 256"/>
                <a:gd name="T9" fmla="*/ 232 h 331"/>
                <a:gd name="T10" fmla="*/ 116 w 256"/>
                <a:gd name="T11" fmla="*/ 282 h 331"/>
                <a:gd name="T12" fmla="*/ 184 w 256"/>
                <a:gd name="T13" fmla="*/ 126 h 331"/>
                <a:gd name="T14" fmla="*/ 198 w 256"/>
                <a:gd name="T15" fmla="*/ 126 h 331"/>
                <a:gd name="T16" fmla="*/ 198 w 256"/>
                <a:gd name="T17" fmla="*/ 120 h 331"/>
                <a:gd name="T18" fmla="*/ 130 w 256"/>
                <a:gd name="T19" fmla="*/ 51 h 331"/>
                <a:gd name="T20" fmla="*/ 45 w 256"/>
                <a:gd name="T21" fmla="*/ 82 h 331"/>
                <a:gd name="T22" fmla="*/ 21 w 256"/>
                <a:gd name="T23" fmla="*/ 37 h 331"/>
                <a:gd name="T24" fmla="*/ 135 w 256"/>
                <a:gd name="T25" fmla="*/ 0 h 331"/>
                <a:gd name="T26" fmla="*/ 256 w 256"/>
                <a:gd name="T27" fmla="*/ 124 h 331"/>
                <a:gd name="T28" fmla="*/ 256 w 256"/>
                <a:gd name="T29" fmla="*/ 324 h 331"/>
                <a:gd name="T30" fmla="*/ 202 w 256"/>
                <a:gd name="T31" fmla="*/ 324 h 331"/>
                <a:gd name="T32" fmla="*/ 202 w 256"/>
                <a:gd name="T33" fmla="*/ 294 h 331"/>
                <a:gd name="T34" fmla="*/ 203 w 256"/>
                <a:gd name="T35" fmla="*/ 269 h 331"/>
                <a:gd name="T36" fmla="*/ 202 w 256"/>
                <a:gd name="T37" fmla="*/ 269 h 331"/>
                <a:gd name="T38" fmla="*/ 104 w 256"/>
                <a:gd name="T39" fmla="*/ 331 h 331"/>
                <a:gd name="T40" fmla="*/ 0 w 256"/>
                <a:gd name="T41" fmla="*/ 235 h 331"/>
                <a:gd name="T42" fmla="*/ 184 w 256"/>
                <a:gd name="T43" fmla="*/ 12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331">
                  <a:moveTo>
                    <a:pt x="116" y="282"/>
                  </a:moveTo>
                  <a:cubicBezTo>
                    <a:pt x="166" y="282"/>
                    <a:pt x="198" y="229"/>
                    <a:pt x="198" y="182"/>
                  </a:cubicBezTo>
                  <a:cubicBezTo>
                    <a:pt x="198" y="172"/>
                    <a:pt x="198" y="172"/>
                    <a:pt x="198" y="172"/>
                  </a:cubicBezTo>
                  <a:cubicBezTo>
                    <a:pt x="183" y="172"/>
                    <a:pt x="183" y="172"/>
                    <a:pt x="183" y="172"/>
                  </a:cubicBezTo>
                  <a:cubicBezTo>
                    <a:pt x="139" y="172"/>
                    <a:pt x="59" y="175"/>
                    <a:pt x="59" y="232"/>
                  </a:cubicBezTo>
                  <a:cubicBezTo>
                    <a:pt x="59" y="257"/>
                    <a:pt x="78" y="282"/>
                    <a:pt x="116" y="282"/>
                  </a:cubicBezTo>
                  <a:moveTo>
                    <a:pt x="184" y="126"/>
                  </a:moveTo>
                  <a:cubicBezTo>
                    <a:pt x="198" y="126"/>
                    <a:pt x="198" y="126"/>
                    <a:pt x="198" y="126"/>
                  </a:cubicBezTo>
                  <a:cubicBezTo>
                    <a:pt x="198" y="120"/>
                    <a:pt x="198" y="120"/>
                    <a:pt x="198" y="120"/>
                  </a:cubicBezTo>
                  <a:cubicBezTo>
                    <a:pt x="198" y="68"/>
                    <a:pt x="169" y="51"/>
                    <a:pt x="130" y="51"/>
                  </a:cubicBezTo>
                  <a:cubicBezTo>
                    <a:pt x="83" y="51"/>
                    <a:pt x="45" y="82"/>
                    <a:pt x="45" y="82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65" y="0"/>
                    <a:pt x="135" y="0"/>
                  </a:cubicBezTo>
                  <a:cubicBezTo>
                    <a:pt x="213" y="0"/>
                    <a:pt x="256" y="44"/>
                    <a:pt x="256" y="124"/>
                  </a:cubicBezTo>
                  <a:cubicBezTo>
                    <a:pt x="256" y="324"/>
                    <a:pt x="256" y="324"/>
                    <a:pt x="256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2" y="294"/>
                    <a:pt x="202" y="294"/>
                    <a:pt x="202" y="294"/>
                  </a:cubicBezTo>
                  <a:cubicBezTo>
                    <a:pt x="202" y="279"/>
                    <a:pt x="203" y="269"/>
                    <a:pt x="203" y="269"/>
                  </a:cubicBezTo>
                  <a:cubicBezTo>
                    <a:pt x="202" y="269"/>
                    <a:pt x="202" y="269"/>
                    <a:pt x="202" y="269"/>
                  </a:cubicBezTo>
                  <a:cubicBezTo>
                    <a:pt x="202" y="269"/>
                    <a:pt x="177" y="331"/>
                    <a:pt x="104" y="331"/>
                  </a:cubicBezTo>
                  <a:cubicBezTo>
                    <a:pt x="51" y="331"/>
                    <a:pt x="0" y="298"/>
                    <a:pt x="0" y="235"/>
                  </a:cubicBezTo>
                  <a:cubicBezTo>
                    <a:pt x="0" y="130"/>
                    <a:pt x="133" y="126"/>
                    <a:pt x="184" y="12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FAA521A-968C-CD4B-8A59-CAF7F55FA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438" y="492126"/>
              <a:ext cx="338138" cy="773113"/>
            </a:xfrm>
            <a:custGeom>
              <a:avLst/>
              <a:gdLst>
                <a:gd name="T0" fmla="*/ 40 w 178"/>
                <a:gd name="T1" fmla="*/ 140 h 406"/>
                <a:gd name="T2" fmla="*/ 0 w 178"/>
                <a:gd name="T3" fmla="*/ 140 h 406"/>
                <a:gd name="T4" fmla="*/ 0 w 178"/>
                <a:gd name="T5" fmla="*/ 92 h 406"/>
                <a:gd name="T6" fmla="*/ 42 w 178"/>
                <a:gd name="T7" fmla="*/ 92 h 406"/>
                <a:gd name="T8" fmla="*/ 42 w 178"/>
                <a:gd name="T9" fmla="*/ 0 h 406"/>
                <a:gd name="T10" fmla="*/ 99 w 178"/>
                <a:gd name="T11" fmla="*/ 0 h 406"/>
                <a:gd name="T12" fmla="*/ 99 w 178"/>
                <a:gd name="T13" fmla="*/ 92 h 406"/>
                <a:gd name="T14" fmla="*/ 173 w 178"/>
                <a:gd name="T15" fmla="*/ 92 h 406"/>
                <a:gd name="T16" fmla="*/ 173 w 178"/>
                <a:gd name="T17" fmla="*/ 140 h 406"/>
                <a:gd name="T18" fmla="*/ 99 w 178"/>
                <a:gd name="T19" fmla="*/ 140 h 406"/>
                <a:gd name="T20" fmla="*/ 99 w 178"/>
                <a:gd name="T21" fmla="*/ 281 h 406"/>
                <a:gd name="T22" fmla="*/ 164 w 178"/>
                <a:gd name="T23" fmla="*/ 352 h 406"/>
                <a:gd name="T24" fmla="*/ 178 w 178"/>
                <a:gd name="T25" fmla="*/ 351 h 406"/>
                <a:gd name="T26" fmla="*/ 178 w 178"/>
                <a:gd name="T27" fmla="*/ 405 h 406"/>
                <a:gd name="T28" fmla="*/ 158 w 178"/>
                <a:gd name="T29" fmla="*/ 406 h 406"/>
                <a:gd name="T30" fmla="*/ 40 w 178"/>
                <a:gd name="T31" fmla="*/ 288 h 406"/>
                <a:gd name="T32" fmla="*/ 40 w 178"/>
                <a:gd name="T33" fmla="*/ 14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8" h="406">
                  <a:moveTo>
                    <a:pt x="4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99" y="140"/>
                    <a:pt x="99" y="140"/>
                    <a:pt x="99" y="140"/>
                  </a:cubicBezTo>
                  <a:cubicBezTo>
                    <a:pt x="99" y="281"/>
                    <a:pt x="99" y="281"/>
                    <a:pt x="99" y="281"/>
                  </a:cubicBezTo>
                  <a:cubicBezTo>
                    <a:pt x="99" y="344"/>
                    <a:pt x="142" y="352"/>
                    <a:pt x="164" y="352"/>
                  </a:cubicBezTo>
                  <a:cubicBezTo>
                    <a:pt x="173" y="352"/>
                    <a:pt x="178" y="351"/>
                    <a:pt x="178" y="351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78" y="405"/>
                    <a:pt x="170" y="406"/>
                    <a:pt x="158" y="406"/>
                  </a:cubicBezTo>
                  <a:cubicBezTo>
                    <a:pt x="118" y="406"/>
                    <a:pt x="40" y="394"/>
                    <a:pt x="40" y="288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3ED5A3D-4D5E-7346-8599-9BFFDD3FA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09251" y="419101"/>
              <a:ext cx="111125" cy="841375"/>
            </a:xfrm>
            <a:custGeom>
              <a:avLst/>
              <a:gdLst>
                <a:gd name="T0" fmla="*/ 1 w 70"/>
                <a:gd name="T1" fmla="*/ 150 h 530"/>
                <a:gd name="T2" fmla="*/ 70 w 70"/>
                <a:gd name="T3" fmla="*/ 150 h 530"/>
                <a:gd name="T4" fmla="*/ 70 w 70"/>
                <a:gd name="T5" fmla="*/ 530 h 530"/>
                <a:gd name="T6" fmla="*/ 1 w 70"/>
                <a:gd name="T7" fmla="*/ 530 h 530"/>
                <a:gd name="T8" fmla="*/ 1 w 70"/>
                <a:gd name="T9" fmla="*/ 150 h 530"/>
                <a:gd name="T10" fmla="*/ 0 w 70"/>
                <a:gd name="T11" fmla="*/ 0 h 530"/>
                <a:gd name="T12" fmla="*/ 70 w 70"/>
                <a:gd name="T13" fmla="*/ 0 h 530"/>
                <a:gd name="T14" fmla="*/ 70 w 70"/>
                <a:gd name="T15" fmla="*/ 75 h 530"/>
                <a:gd name="T16" fmla="*/ 0 w 70"/>
                <a:gd name="T17" fmla="*/ 75 h 530"/>
                <a:gd name="T18" fmla="*/ 0 w 70"/>
                <a:gd name="T19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530">
                  <a:moveTo>
                    <a:pt x="1" y="150"/>
                  </a:moveTo>
                  <a:lnTo>
                    <a:pt x="70" y="150"/>
                  </a:lnTo>
                  <a:lnTo>
                    <a:pt x="70" y="530"/>
                  </a:lnTo>
                  <a:lnTo>
                    <a:pt x="1" y="530"/>
                  </a:lnTo>
                  <a:lnTo>
                    <a:pt x="1" y="150"/>
                  </a:lnTo>
                  <a:close/>
                  <a:moveTo>
                    <a:pt x="0" y="0"/>
                  </a:moveTo>
                  <a:lnTo>
                    <a:pt x="70" y="0"/>
                  </a:lnTo>
                  <a:lnTo>
                    <a:pt x="7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C3D4942-1EFE-9541-BB74-62E866748C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2451" y="644526"/>
              <a:ext cx="542925" cy="630238"/>
            </a:xfrm>
            <a:custGeom>
              <a:avLst/>
              <a:gdLst>
                <a:gd name="T0" fmla="*/ 226 w 286"/>
                <a:gd name="T1" fmla="*/ 129 h 331"/>
                <a:gd name="T2" fmla="*/ 152 w 286"/>
                <a:gd name="T3" fmla="*/ 48 h 331"/>
                <a:gd name="T4" fmla="*/ 63 w 286"/>
                <a:gd name="T5" fmla="*/ 129 h 331"/>
                <a:gd name="T6" fmla="*/ 226 w 286"/>
                <a:gd name="T7" fmla="*/ 129 h 331"/>
                <a:gd name="T8" fmla="*/ 153 w 286"/>
                <a:gd name="T9" fmla="*/ 0 h 331"/>
                <a:gd name="T10" fmla="*/ 286 w 286"/>
                <a:gd name="T11" fmla="*/ 148 h 331"/>
                <a:gd name="T12" fmla="*/ 284 w 286"/>
                <a:gd name="T13" fmla="*/ 174 h 331"/>
                <a:gd name="T14" fmla="*/ 61 w 286"/>
                <a:gd name="T15" fmla="*/ 174 h 331"/>
                <a:gd name="T16" fmla="*/ 166 w 286"/>
                <a:gd name="T17" fmla="*/ 279 h 331"/>
                <a:gd name="T18" fmla="*/ 257 w 286"/>
                <a:gd name="T19" fmla="*/ 242 h 331"/>
                <a:gd name="T20" fmla="*/ 281 w 286"/>
                <a:gd name="T21" fmla="*/ 286 h 331"/>
                <a:gd name="T22" fmla="*/ 162 w 286"/>
                <a:gd name="T23" fmla="*/ 331 h 331"/>
                <a:gd name="T24" fmla="*/ 0 w 286"/>
                <a:gd name="T25" fmla="*/ 165 h 331"/>
                <a:gd name="T26" fmla="*/ 153 w 286"/>
                <a:gd name="T27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331">
                  <a:moveTo>
                    <a:pt x="226" y="129"/>
                  </a:moveTo>
                  <a:cubicBezTo>
                    <a:pt x="224" y="74"/>
                    <a:pt x="192" y="48"/>
                    <a:pt x="152" y="48"/>
                  </a:cubicBezTo>
                  <a:cubicBezTo>
                    <a:pt x="107" y="48"/>
                    <a:pt x="71" y="77"/>
                    <a:pt x="63" y="129"/>
                  </a:cubicBezTo>
                  <a:lnTo>
                    <a:pt x="226" y="129"/>
                  </a:lnTo>
                  <a:close/>
                  <a:moveTo>
                    <a:pt x="153" y="0"/>
                  </a:moveTo>
                  <a:cubicBezTo>
                    <a:pt x="240" y="0"/>
                    <a:pt x="286" y="66"/>
                    <a:pt x="286" y="148"/>
                  </a:cubicBezTo>
                  <a:cubicBezTo>
                    <a:pt x="286" y="156"/>
                    <a:pt x="284" y="174"/>
                    <a:pt x="284" y="174"/>
                  </a:cubicBezTo>
                  <a:cubicBezTo>
                    <a:pt x="61" y="174"/>
                    <a:pt x="61" y="174"/>
                    <a:pt x="61" y="174"/>
                  </a:cubicBezTo>
                  <a:cubicBezTo>
                    <a:pt x="64" y="244"/>
                    <a:pt x="112" y="279"/>
                    <a:pt x="166" y="279"/>
                  </a:cubicBezTo>
                  <a:cubicBezTo>
                    <a:pt x="219" y="279"/>
                    <a:pt x="257" y="242"/>
                    <a:pt x="257" y="242"/>
                  </a:cubicBezTo>
                  <a:cubicBezTo>
                    <a:pt x="281" y="286"/>
                    <a:pt x="281" y="286"/>
                    <a:pt x="281" y="286"/>
                  </a:cubicBezTo>
                  <a:cubicBezTo>
                    <a:pt x="281" y="286"/>
                    <a:pt x="236" y="331"/>
                    <a:pt x="162" y="331"/>
                  </a:cubicBezTo>
                  <a:cubicBezTo>
                    <a:pt x="66" y="331"/>
                    <a:pt x="0" y="259"/>
                    <a:pt x="0" y="165"/>
                  </a:cubicBezTo>
                  <a:cubicBezTo>
                    <a:pt x="0" y="65"/>
                    <a:pt x="66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097239-3B22-A84D-A6DF-2CD8DE9C6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26" y="644526"/>
              <a:ext cx="527050" cy="615950"/>
            </a:xfrm>
            <a:custGeom>
              <a:avLst/>
              <a:gdLst>
                <a:gd name="T0" fmla="*/ 0 w 277"/>
                <a:gd name="T1" fmla="*/ 7 h 324"/>
                <a:gd name="T2" fmla="*/ 56 w 277"/>
                <a:gd name="T3" fmla="*/ 7 h 324"/>
                <a:gd name="T4" fmla="*/ 56 w 277"/>
                <a:gd name="T5" fmla="*/ 49 h 324"/>
                <a:gd name="T6" fmla="*/ 55 w 277"/>
                <a:gd name="T7" fmla="*/ 72 h 324"/>
                <a:gd name="T8" fmla="*/ 56 w 277"/>
                <a:gd name="T9" fmla="*/ 72 h 324"/>
                <a:gd name="T10" fmla="*/ 171 w 277"/>
                <a:gd name="T11" fmla="*/ 0 h 324"/>
                <a:gd name="T12" fmla="*/ 277 w 277"/>
                <a:gd name="T13" fmla="*/ 121 h 324"/>
                <a:gd name="T14" fmla="*/ 277 w 277"/>
                <a:gd name="T15" fmla="*/ 324 h 324"/>
                <a:gd name="T16" fmla="*/ 218 w 277"/>
                <a:gd name="T17" fmla="*/ 324 h 324"/>
                <a:gd name="T18" fmla="*/ 218 w 277"/>
                <a:gd name="T19" fmla="*/ 135 h 324"/>
                <a:gd name="T20" fmla="*/ 160 w 277"/>
                <a:gd name="T21" fmla="*/ 55 h 324"/>
                <a:gd name="T22" fmla="*/ 63 w 277"/>
                <a:gd name="T23" fmla="*/ 133 h 324"/>
                <a:gd name="T24" fmla="*/ 58 w 277"/>
                <a:gd name="T25" fmla="*/ 175 h 324"/>
                <a:gd name="T26" fmla="*/ 58 w 277"/>
                <a:gd name="T27" fmla="*/ 324 h 324"/>
                <a:gd name="T28" fmla="*/ 0 w 277"/>
                <a:gd name="T29" fmla="*/ 324 h 324"/>
                <a:gd name="T30" fmla="*/ 0 w 277"/>
                <a:gd name="T31" fmla="*/ 7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324">
                  <a:moveTo>
                    <a:pt x="0" y="7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2"/>
                    <a:pt x="55" y="72"/>
                    <a:pt x="55" y="72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69" y="45"/>
                    <a:pt x="105" y="0"/>
                    <a:pt x="171" y="0"/>
                  </a:cubicBezTo>
                  <a:cubicBezTo>
                    <a:pt x="243" y="0"/>
                    <a:pt x="277" y="40"/>
                    <a:pt x="277" y="121"/>
                  </a:cubicBezTo>
                  <a:cubicBezTo>
                    <a:pt x="277" y="324"/>
                    <a:pt x="277" y="324"/>
                    <a:pt x="277" y="324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8" y="90"/>
                    <a:pt x="209" y="55"/>
                    <a:pt x="160" y="55"/>
                  </a:cubicBezTo>
                  <a:cubicBezTo>
                    <a:pt x="113" y="55"/>
                    <a:pt x="76" y="87"/>
                    <a:pt x="63" y="133"/>
                  </a:cubicBezTo>
                  <a:cubicBezTo>
                    <a:pt x="59" y="145"/>
                    <a:pt x="58" y="160"/>
                    <a:pt x="58" y="175"/>
                  </a:cubicBezTo>
                  <a:cubicBezTo>
                    <a:pt x="58" y="324"/>
                    <a:pt x="58" y="324"/>
                    <a:pt x="58" y="324"/>
                  </a:cubicBezTo>
                  <a:cubicBezTo>
                    <a:pt x="0" y="324"/>
                    <a:pt x="0" y="324"/>
                    <a:pt x="0" y="324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C1B8998-5FD2-5747-8943-5A873130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3238" y="492126"/>
              <a:ext cx="339725" cy="773113"/>
            </a:xfrm>
            <a:custGeom>
              <a:avLst/>
              <a:gdLst>
                <a:gd name="T0" fmla="*/ 40 w 178"/>
                <a:gd name="T1" fmla="*/ 140 h 406"/>
                <a:gd name="T2" fmla="*/ 0 w 178"/>
                <a:gd name="T3" fmla="*/ 140 h 406"/>
                <a:gd name="T4" fmla="*/ 0 w 178"/>
                <a:gd name="T5" fmla="*/ 92 h 406"/>
                <a:gd name="T6" fmla="*/ 41 w 178"/>
                <a:gd name="T7" fmla="*/ 92 h 406"/>
                <a:gd name="T8" fmla="*/ 41 w 178"/>
                <a:gd name="T9" fmla="*/ 0 h 406"/>
                <a:gd name="T10" fmla="*/ 98 w 178"/>
                <a:gd name="T11" fmla="*/ 0 h 406"/>
                <a:gd name="T12" fmla="*/ 98 w 178"/>
                <a:gd name="T13" fmla="*/ 92 h 406"/>
                <a:gd name="T14" fmla="*/ 172 w 178"/>
                <a:gd name="T15" fmla="*/ 92 h 406"/>
                <a:gd name="T16" fmla="*/ 172 w 178"/>
                <a:gd name="T17" fmla="*/ 140 h 406"/>
                <a:gd name="T18" fmla="*/ 98 w 178"/>
                <a:gd name="T19" fmla="*/ 140 h 406"/>
                <a:gd name="T20" fmla="*/ 98 w 178"/>
                <a:gd name="T21" fmla="*/ 281 h 406"/>
                <a:gd name="T22" fmla="*/ 164 w 178"/>
                <a:gd name="T23" fmla="*/ 352 h 406"/>
                <a:gd name="T24" fmla="*/ 178 w 178"/>
                <a:gd name="T25" fmla="*/ 351 h 406"/>
                <a:gd name="T26" fmla="*/ 178 w 178"/>
                <a:gd name="T27" fmla="*/ 405 h 406"/>
                <a:gd name="T28" fmla="*/ 157 w 178"/>
                <a:gd name="T29" fmla="*/ 406 h 406"/>
                <a:gd name="T30" fmla="*/ 40 w 178"/>
                <a:gd name="T31" fmla="*/ 288 h 406"/>
                <a:gd name="T32" fmla="*/ 40 w 178"/>
                <a:gd name="T33" fmla="*/ 14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8" h="406">
                  <a:moveTo>
                    <a:pt x="40" y="14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98" y="281"/>
                    <a:pt x="98" y="281"/>
                    <a:pt x="98" y="281"/>
                  </a:cubicBezTo>
                  <a:cubicBezTo>
                    <a:pt x="98" y="344"/>
                    <a:pt x="141" y="352"/>
                    <a:pt x="164" y="352"/>
                  </a:cubicBezTo>
                  <a:cubicBezTo>
                    <a:pt x="172" y="352"/>
                    <a:pt x="178" y="351"/>
                    <a:pt x="178" y="351"/>
                  </a:cubicBezTo>
                  <a:cubicBezTo>
                    <a:pt x="178" y="405"/>
                    <a:pt x="178" y="405"/>
                    <a:pt x="178" y="405"/>
                  </a:cubicBezTo>
                  <a:cubicBezTo>
                    <a:pt x="178" y="405"/>
                    <a:pt x="169" y="406"/>
                    <a:pt x="157" y="406"/>
                  </a:cubicBezTo>
                  <a:cubicBezTo>
                    <a:pt x="118" y="406"/>
                    <a:pt x="40" y="394"/>
                    <a:pt x="40" y="288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AA25A28-653C-D14E-8678-1E37A458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4238" y="644526"/>
              <a:ext cx="431800" cy="630238"/>
            </a:xfrm>
            <a:custGeom>
              <a:avLst/>
              <a:gdLst>
                <a:gd name="T0" fmla="*/ 28 w 227"/>
                <a:gd name="T1" fmla="*/ 242 h 331"/>
                <a:gd name="T2" fmla="*/ 116 w 227"/>
                <a:gd name="T3" fmla="*/ 279 h 331"/>
                <a:gd name="T4" fmla="*/ 167 w 227"/>
                <a:gd name="T5" fmla="*/ 239 h 331"/>
                <a:gd name="T6" fmla="*/ 10 w 227"/>
                <a:gd name="T7" fmla="*/ 90 h 331"/>
                <a:gd name="T8" fmla="*/ 120 w 227"/>
                <a:gd name="T9" fmla="*/ 0 h 331"/>
                <a:gd name="T10" fmla="*/ 219 w 227"/>
                <a:gd name="T11" fmla="*/ 35 h 331"/>
                <a:gd name="T12" fmla="*/ 195 w 227"/>
                <a:gd name="T13" fmla="*/ 80 h 331"/>
                <a:gd name="T14" fmla="*/ 120 w 227"/>
                <a:gd name="T15" fmla="*/ 52 h 331"/>
                <a:gd name="T16" fmla="*/ 70 w 227"/>
                <a:gd name="T17" fmla="*/ 91 h 331"/>
                <a:gd name="T18" fmla="*/ 227 w 227"/>
                <a:gd name="T19" fmla="*/ 239 h 331"/>
                <a:gd name="T20" fmla="*/ 116 w 227"/>
                <a:gd name="T21" fmla="*/ 331 h 331"/>
                <a:gd name="T22" fmla="*/ 0 w 227"/>
                <a:gd name="T23" fmla="*/ 285 h 331"/>
                <a:gd name="T24" fmla="*/ 28 w 227"/>
                <a:gd name="T25" fmla="*/ 242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31">
                  <a:moveTo>
                    <a:pt x="28" y="242"/>
                  </a:moveTo>
                  <a:cubicBezTo>
                    <a:pt x="28" y="242"/>
                    <a:pt x="63" y="279"/>
                    <a:pt x="116" y="279"/>
                  </a:cubicBezTo>
                  <a:cubicBezTo>
                    <a:pt x="142" y="279"/>
                    <a:pt x="167" y="265"/>
                    <a:pt x="167" y="239"/>
                  </a:cubicBezTo>
                  <a:cubicBezTo>
                    <a:pt x="167" y="181"/>
                    <a:pt x="10" y="193"/>
                    <a:pt x="10" y="90"/>
                  </a:cubicBezTo>
                  <a:cubicBezTo>
                    <a:pt x="10" y="32"/>
                    <a:pt x="59" y="0"/>
                    <a:pt x="120" y="0"/>
                  </a:cubicBezTo>
                  <a:cubicBezTo>
                    <a:pt x="188" y="0"/>
                    <a:pt x="219" y="35"/>
                    <a:pt x="219" y="35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5" y="80"/>
                    <a:pt x="168" y="52"/>
                    <a:pt x="120" y="52"/>
                  </a:cubicBezTo>
                  <a:cubicBezTo>
                    <a:pt x="94" y="52"/>
                    <a:pt x="70" y="63"/>
                    <a:pt x="70" y="91"/>
                  </a:cubicBezTo>
                  <a:cubicBezTo>
                    <a:pt x="70" y="148"/>
                    <a:pt x="227" y="135"/>
                    <a:pt x="227" y="239"/>
                  </a:cubicBezTo>
                  <a:cubicBezTo>
                    <a:pt x="227" y="292"/>
                    <a:pt x="183" y="331"/>
                    <a:pt x="116" y="331"/>
                  </a:cubicBezTo>
                  <a:cubicBezTo>
                    <a:pt x="41" y="331"/>
                    <a:pt x="0" y="285"/>
                    <a:pt x="0" y="285"/>
                  </a:cubicBezTo>
                  <a:lnTo>
                    <a:pt x="28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0537320-0AA8-104B-8445-D90BE3E22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6051" y="1136651"/>
              <a:ext cx="117475" cy="1238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F1D6FE9-AA4A-BB4A-90A6-F37E2B778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9976" y="1689101"/>
              <a:ext cx="654050" cy="833438"/>
            </a:xfrm>
            <a:custGeom>
              <a:avLst/>
              <a:gdLst>
                <a:gd name="T0" fmla="*/ 129 w 344"/>
                <a:gd name="T1" fmla="*/ 413 h 438"/>
                <a:gd name="T2" fmla="*/ 317 w 344"/>
                <a:gd name="T3" fmla="*/ 219 h 438"/>
                <a:gd name="T4" fmla="*/ 129 w 344"/>
                <a:gd name="T5" fmla="*/ 25 h 438"/>
                <a:gd name="T6" fmla="*/ 26 w 344"/>
                <a:gd name="T7" fmla="*/ 25 h 438"/>
                <a:gd name="T8" fmla="*/ 26 w 344"/>
                <a:gd name="T9" fmla="*/ 413 h 438"/>
                <a:gd name="T10" fmla="*/ 129 w 344"/>
                <a:gd name="T11" fmla="*/ 413 h 438"/>
                <a:gd name="T12" fmla="*/ 0 w 344"/>
                <a:gd name="T13" fmla="*/ 0 h 438"/>
                <a:gd name="T14" fmla="*/ 133 w 344"/>
                <a:gd name="T15" fmla="*/ 0 h 438"/>
                <a:gd name="T16" fmla="*/ 344 w 344"/>
                <a:gd name="T17" fmla="*/ 219 h 438"/>
                <a:gd name="T18" fmla="*/ 133 w 344"/>
                <a:gd name="T19" fmla="*/ 438 h 438"/>
                <a:gd name="T20" fmla="*/ 0 w 344"/>
                <a:gd name="T21" fmla="*/ 438 h 438"/>
                <a:gd name="T22" fmla="*/ 0 w 344"/>
                <a:gd name="T23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4" h="438">
                  <a:moveTo>
                    <a:pt x="129" y="413"/>
                  </a:moveTo>
                  <a:cubicBezTo>
                    <a:pt x="241" y="413"/>
                    <a:pt x="317" y="345"/>
                    <a:pt x="317" y="219"/>
                  </a:cubicBezTo>
                  <a:cubicBezTo>
                    <a:pt x="317" y="94"/>
                    <a:pt x="241" y="25"/>
                    <a:pt x="129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413"/>
                    <a:pt x="26" y="413"/>
                    <a:pt x="26" y="413"/>
                  </a:cubicBezTo>
                  <a:lnTo>
                    <a:pt x="129" y="413"/>
                  </a:lnTo>
                  <a:close/>
                  <a:moveTo>
                    <a:pt x="0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259" y="0"/>
                    <a:pt x="344" y="80"/>
                    <a:pt x="344" y="219"/>
                  </a:cubicBezTo>
                  <a:cubicBezTo>
                    <a:pt x="344" y="359"/>
                    <a:pt x="259" y="438"/>
                    <a:pt x="133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0EEE209-5D15-4E41-BBED-CDEB11240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924051"/>
              <a:ext cx="263525" cy="598488"/>
            </a:xfrm>
            <a:custGeom>
              <a:avLst/>
              <a:gdLst>
                <a:gd name="T0" fmla="*/ 0 w 139"/>
                <a:gd name="T1" fmla="*/ 2 h 315"/>
                <a:gd name="T2" fmla="*/ 25 w 139"/>
                <a:gd name="T3" fmla="*/ 2 h 315"/>
                <a:gd name="T4" fmla="*/ 25 w 139"/>
                <a:gd name="T5" fmla="*/ 62 h 315"/>
                <a:gd name="T6" fmla="*/ 23 w 139"/>
                <a:gd name="T7" fmla="*/ 87 h 315"/>
                <a:gd name="T8" fmla="*/ 24 w 139"/>
                <a:gd name="T9" fmla="*/ 87 h 315"/>
                <a:gd name="T10" fmla="*/ 121 w 139"/>
                <a:gd name="T11" fmla="*/ 0 h 315"/>
                <a:gd name="T12" fmla="*/ 139 w 139"/>
                <a:gd name="T13" fmla="*/ 2 h 315"/>
                <a:gd name="T14" fmla="*/ 139 w 139"/>
                <a:gd name="T15" fmla="*/ 28 h 315"/>
                <a:gd name="T16" fmla="*/ 125 w 139"/>
                <a:gd name="T17" fmla="*/ 27 h 315"/>
                <a:gd name="T18" fmla="*/ 34 w 139"/>
                <a:gd name="T19" fmla="*/ 114 h 315"/>
                <a:gd name="T20" fmla="*/ 25 w 139"/>
                <a:gd name="T21" fmla="*/ 180 h 315"/>
                <a:gd name="T22" fmla="*/ 25 w 139"/>
                <a:gd name="T23" fmla="*/ 315 h 315"/>
                <a:gd name="T24" fmla="*/ 0 w 139"/>
                <a:gd name="T25" fmla="*/ 315 h 315"/>
                <a:gd name="T26" fmla="*/ 0 w 139"/>
                <a:gd name="T27" fmla="*/ 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315">
                  <a:moveTo>
                    <a:pt x="0" y="2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76"/>
                    <a:pt x="23" y="87"/>
                    <a:pt x="23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9" y="39"/>
                    <a:pt x="73" y="0"/>
                    <a:pt x="121" y="0"/>
                  </a:cubicBezTo>
                  <a:cubicBezTo>
                    <a:pt x="130" y="0"/>
                    <a:pt x="139" y="2"/>
                    <a:pt x="139" y="2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8"/>
                    <a:pt x="131" y="27"/>
                    <a:pt x="125" y="27"/>
                  </a:cubicBezTo>
                  <a:cubicBezTo>
                    <a:pt x="77" y="27"/>
                    <a:pt x="48" y="68"/>
                    <a:pt x="34" y="114"/>
                  </a:cubicBezTo>
                  <a:cubicBezTo>
                    <a:pt x="28" y="136"/>
                    <a:pt x="25" y="159"/>
                    <a:pt x="25" y="180"/>
                  </a:cubicBezTo>
                  <a:cubicBezTo>
                    <a:pt x="25" y="315"/>
                    <a:pt x="25" y="315"/>
                    <a:pt x="25" y="315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FDFCE35-BE30-5A48-A449-F6BC896187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5513" y="1689101"/>
              <a:ext cx="57150" cy="833438"/>
            </a:xfrm>
            <a:custGeom>
              <a:avLst/>
              <a:gdLst>
                <a:gd name="T0" fmla="*/ 2 w 36"/>
                <a:gd name="T1" fmla="*/ 525 h 525"/>
                <a:gd name="T2" fmla="*/ 32 w 36"/>
                <a:gd name="T3" fmla="*/ 525 h 525"/>
                <a:gd name="T4" fmla="*/ 32 w 36"/>
                <a:gd name="T5" fmla="*/ 150 h 525"/>
                <a:gd name="T6" fmla="*/ 2 w 36"/>
                <a:gd name="T7" fmla="*/ 150 h 525"/>
                <a:gd name="T8" fmla="*/ 2 w 36"/>
                <a:gd name="T9" fmla="*/ 525 h 525"/>
                <a:gd name="T10" fmla="*/ 0 w 36"/>
                <a:gd name="T11" fmla="*/ 55 h 525"/>
                <a:gd name="T12" fmla="*/ 36 w 36"/>
                <a:gd name="T13" fmla="*/ 55 h 525"/>
                <a:gd name="T14" fmla="*/ 36 w 36"/>
                <a:gd name="T15" fmla="*/ 0 h 525"/>
                <a:gd name="T16" fmla="*/ 0 w 36"/>
                <a:gd name="T17" fmla="*/ 0 h 525"/>
                <a:gd name="T18" fmla="*/ 0 w 36"/>
                <a:gd name="T19" fmla="*/ 5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25">
                  <a:moveTo>
                    <a:pt x="2" y="525"/>
                  </a:moveTo>
                  <a:lnTo>
                    <a:pt x="32" y="525"/>
                  </a:lnTo>
                  <a:lnTo>
                    <a:pt x="32" y="150"/>
                  </a:lnTo>
                  <a:lnTo>
                    <a:pt x="2" y="150"/>
                  </a:lnTo>
                  <a:lnTo>
                    <a:pt x="2" y="525"/>
                  </a:lnTo>
                  <a:close/>
                  <a:moveTo>
                    <a:pt x="0" y="55"/>
                  </a:moveTo>
                  <a:lnTo>
                    <a:pt x="36" y="55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601DC36-C1A5-7A4E-BCBF-00813474D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926" y="1927226"/>
              <a:ext cx="496888" cy="595313"/>
            </a:xfrm>
            <a:custGeom>
              <a:avLst/>
              <a:gdLst>
                <a:gd name="T0" fmla="*/ 0 w 262"/>
                <a:gd name="T1" fmla="*/ 0 h 313"/>
                <a:gd name="T2" fmla="*/ 28 w 262"/>
                <a:gd name="T3" fmla="*/ 0 h 313"/>
                <a:gd name="T4" fmla="*/ 121 w 262"/>
                <a:gd name="T5" fmla="*/ 246 h 313"/>
                <a:gd name="T6" fmla="*/ 131 w 262"/>
                <a:gd name="T7" fmla="*/ 279 h 313"/>
                <a:gd name="T8" fmla="*/ 132 w 262"/>
                <a:gd name="T9" fmla="*/ 279 h 313"/>
                <a:gd name="T10" fmla="*/ 143 w 262"/>
                <a:gd name="T11" fmla="*/ 246 h 313"/>
                <a:gd name="T12" fmla="*/ 236 w 262"/>
                <a:gd name="T13" fmla="*/ 0 h 313"/>
                <a:gd name="T14" fmla="*/ 262 w 262"/>
                <a:gd name="T15" fmla="*/ 0 h 313"/>
                <a:gd name="T16" fmla="*/ 144 w 262"/>
                <a:gd name="T17" fmla="*/ 313 h 313"/>
                <a:gd name="T18" fmla="*/ 120 w 262"/>
                <a:gd name="T19" fmla="*/ 313 h 313"/>
                <a:gd name="T20" fmla="*/ 0 w 262"/>
                <a:gd name="T2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13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6" y="260"/>
                    <a:pt x="131" y="279"/>
                    <a:pt x="131" y="279"/>
                  </a:cubicBezTo>
                  <a:cubicBezTo>
                    <a:pt x="132" y="279"/>
                    <a:pt x="132" y="279"/>
                    <a:pt x="132" y="279"/>
                  </a:cubicBezTo>
                  <a:cubicBezTo>
                    <a:pt x="132" y="279"/>
                    <a:pt x="137" y="260"/>
                    <a:pt x="143" y="246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44" y="313"/>
                    <a:pt x="144" y="313"/>
                    <a:pt x="144" y="313"/>
                  </a:cubicBezTo>
                  <a:cubicBezTo>
                    <a:pt x="120" y="313"/>
                    <a:pt x="120" y="313"/>
                    <a:pt x="120" y="31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54C74C1-1A4D-0746-9D8A-0C56B6D16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276" y="1914526"/>
              <a:ext cx="512763" cy="623888"/>
            </a:xfrm>
            <a:custGeom>
              <a:avLst/>
              <a:gdLst>
                <a:gd name="T0" fmla="*/ 243 w 270"/>
                <a:gd name="T1" fmla="*/ 135 h 328"/>
                <a:gd name="T2" fmla="*/ 146 w 270"/>
                <a:gd name="T3" fmla="*/ 24 h 328"/>
                <a:gd name="T4" fmla="*/ 28 w 270"/>
                <a:gd name="T5" fmla="*/ 135 h 328"/>
                <a:gd name="T6" fmla="*/ 243 w 270"/>
                <a:gd name="T7" fmla="*/ 135 h 328"/>
                <a:gd name="T8" fmla="*/ 147 w 270"/>
                <a:gd name="T9" fmla="*/ 0 h 328"/>
                <a:gd name="T10" fmla="*/ 270 w 270"/>
                <a:gd name="T11" fmla="*/ 142 h 328"/>
                <a:gd name="T12" fmla="*/ 269 w 270"/>
                <a:gd name="T13" fmla="*/ 159 h 328"/>
                <a:gd name="T14" fmla="*/ 26 w 270"/>
                <a:gd name="T15" fmla="*/ 159 h 328"/>
                <a:gd name="T16" fmla="*/ 156 w 270"/>
                <a:gd name="T17" fmla="*/ 302 h 328"/>
                <a:gd name="T18" fmla="*/ 249 w 270"/>
                <a:gd name="T19" fmla="*/ 263 h 328"/>
                <a:gd name="T20" fmla="*/ 263 w 270"/>
                <a:gd name="T21" fmla="*/ 284 h 328"/>
                <a:gd name="T22" fmla="*/ 156 w 270"/>
                <a:gd name="T23" fmla="*/ 328 h 328"/>
                <a:gd name="T24" fmla="*/ 0 w 270"/>
                <a:gd name="T25" fmla="*/ 164 h 328"/>
                <a:gd name="T26" fmla="*/ 147 w 270"/>
                <a:gd name="T2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0" h="328">
                  <a:moveTo>
                    <a:pt x="243" y="135"/>
                  </a:moveTo>
                  <a:cubicBezTo>
                    <a:pt x="240" y="59"/>
                    <a:pt x="196" y="24"/>
                    <a:pt x="146" y="24"/>
                  </a:cubicBezTo>
                  <a:cubicBezTo>
                    <a:pt x="90" y="24"/>
                    <a:pt x="39" y="62"/>
                    <a:pt x="28" y="135"/>
                  </a:cubicBezTo>
                  <a:lnTo>
                    <a:pt x="243" y="135"/>
                  </a:lnTo>
                  <a:close/>
                  <a:moveTo>
                    <a:pt x="147" y="0"/>
                  </a:moveTo>
                  <a:cubicBezTo>
                    <a:pt x="229" y="0"/>
                    <a:pt x="270" y="67"/>
                    <a:pt x="270" y="142"/>
                  </a:cubicBezTo>
                  <a:cubicBezTo>
                    <a:pt x="270" y="149"/>
                    <a:pt x="269" y="159"/>
                    <a:pt x="269" y="159"/>
                  </a:cubicBezTo>
                  <a:cubicBezTo>
                    <a:pt x="26" y="159"/>
                    <a:pt x="26" y="159"/>
                    <a:pt x="26" y="159"/>
                  </a:cubicBezTo>
                  <a:cubicBezTo>
                    <a:pt x="26" y="250"/>
                    <a:pt x="85" y="302"/>
                    <a:pt x="156" y="302"/>
                  </a:cubicBezTo>
                  <a:cubicBezTo>
                    <a:pt x="214" y="302"/>
                    <a:pt x="249" y="263"/>
                    <a:pt x="249" y="263"/>
                  </a:cubicBezTo>
                  <a:cubicBezTo>
                    <a:pt x="263" y="284"/>
                    <a:pt x="263" y="284"/>
                    <a:pt x="263" y="284"/>
                  </a:cubicBezTo>
                  <a:cubicBezTo>
                    <a:pt x="263" y="284"/>
                    <a:pt x="221" y="328"/>
                    <a:pt x="156" y="328"/>
                  </a:cubicBezTo>
                  <a:cubicBezTo>
                    <a:pt x="70" y="328"/>
                    <a:pt x="0" y="264"/>
                    <a:pt x="0" y="164"/>
                  </a:cubicBezTo>
                  <a:cubicBezTo>
                    <a:pt x="0" y="59"/>
                    <a:pt x="69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0FA9AF8-C3B9-E741-BC05-3856E817A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6" y="1914526"/>
              <a:ext cx="479425" cy="608013"/>
            </a:xfrm>
            <a:custGeom>
              <a:avLst/>
              <a:gdLst>
                <a:gd name="T0" fmla="*/ 0 w 252"/>
                <a:gd name="T1" fmla="*/ 7 h 320"/>
                <a:gd name="T2" fmla="*/ 25 w 252"/>
                <a:gd name="T3" fmla="*/ 7 h 320"/>
                <a:gd name="T4" fmla="*/ 25 w 252"/>
                <a:gd name="T5" fmla="*/ 62 h 320"/>
                <a:gd name="T6" fmla="*/ 23 w 252"/>
                <a:gd name="T7" fmla="*/ 88 h 320"/>
                <a:gd name="T8" fmla="*/ 24 w 252"/>
                <a:gd name="T9" fmla="*/ 88 h 320"/>
                <a:gd name="T10" fmla="*/ 152 w 252"/>
                <a:gd name="T11" fmla="*/ 0 h 320"/>
                <a:gd name="T12" fmla="*/ 252 w 252"/>
                <a:gd name="T13" fmla="*/ 122 h 320"/>
                <a:gd name="T14" fmla="*/ 252 w 252"/>
                <a:gd name="T15" fmla="*/ 320 h 320"/>
                <a:gd name="T16" fmla="*/ 227 w 252"/>
                <a:gd name="T17" fmla="*/ 320 h 320"/>
                <a:gd name="T18" fmla="*/ 227 w 252"/>
                <a:gd name="T19" fmla="*/ 131 h 320"/>
                <a:gd name="T20" fmla="*/ 152 w 252"/>
                <a:gd name="T21" fmla="*/ 26 h 320"/>
                <a:gd name="T22" fmla="*/ 30 w 252"/>
                <a:gd name="T23" fmla="*/ 125 h 320"/>
                <a:gd name="T24" fmla="*/ 25 w 252"/>
                <a:gd name="T25" fmla="*/ 168 h 320"/>
                <a:gd name="T26" fmla="*/ 25 w 252"/>
                <a:gd name="T27" fmla="*/ 320 h 320"/>
                <a:gd name="T28" fmla="*/ 0 w 252"/>
                <a:gd name="T29" fmla="*/ 320 h 320"/>
                <a:gd name="T30" fmla="*/ 0 w 252"/>
                <a:gd name="T31" fmla="*/ 7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2" h="320">
                  <a:moveTo>
                    <a:pt x="0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77"/>
                    <a:pt x="23" y="88"/>
                    <a:pt x="23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34" y="59"/>
                    <a:pt x="77" y="0"/>
                    <a:pt x="152" y="0"/>
                  </a:cubicBezTo>
                  <a:cubicBezTo>
                    <a:pt x="231" y="0"/>
                    <a:pt x="252" y="48"/>
                    <a:pt x="252" y="122"/>
                  </a:cubicBezTo>
                  <a:cubicBezTo>
                    <a:pt x="252" y="320"/>
                    <a:pt x="252" y="320"/>
                    <a:pt x="252" y="320"/>
                  </a:cubicBezTo>
                  <a:cubicBezTo>
                    <a:pt x="227" y="320"/>
                    <a:pt x="227" y="320"/>
                    <a:pt x="227" y="320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7" y="77"/>
                    <a:pt x="220" y="26"/>
                    <a:pt x="152" y="26"/>
                  </a:cubicBezTo>
                  <a:cubicBezTo>
                    <a:pt x="95" y="26"/>
                    <a:pt x="45" y="67"/>
                    <a:pt x="30" y="125"/>
                  </a:cubicBezTo>
                  <a:cubicBezTo>
                    <a:pt x="26" y="138"/>
                    <a:pt x="25" y="153"/>
                    <a:pt x="25" y="168"/>
                  </a:cubicBezTo>
                  <a:cubicBezTo>
                    <a:pt x="25" y="320"/>
                    <a:pt x="25" y="320"/>
                    <a:pt x="25" y="320"/>
                  </a:cubicBezTo>
                  <a:cubicBezTo>
                    <a:pt x="0" y="320"/>
                    <a:pt x="0" y="320"/>
                    <a:pt x="0" y="32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4DD23BB-B2D3-A944-81B8-A2956E2636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0076" y="1689101"/>
              <a:ext cx="501650" cy="849313"/>
            </a:xfrm>
            <a:custGeom>
              <a:avLst/>
              <a:gdLst>
                <a:gd name="T0" fmla="*/ 130 w 264"/>
                <a:gd name="T1" fmla="*/ 420 h 446"/>
                <a:gd name="T2" fmla="*/ 237 w 264"/>
                <a:gd name="T3" fmla="*/ 282 h 446"/>
                <a:gd name="T4" fmla="*/ 132 w 264"/>
                <a:gd name="T5" fmla="*/ 144 h 446"/>
                <a:gd name="T6" fmla="*/ 24 w 264"/>
                <a:gd name="T7" fmla="*/ 282 h 446"/>
                <a:gd name="T8" fmla="*/ 130 w 264"/>
                <a:gd name="T9" fmla="*/ 420 h 446"/>
                <a:gd name="T10" fmla="*/ 0 w 264"/>
                <a:gd name="T11" fmla="*/ 0 h 446"/>
                <a:gd name="T12" fmla="*/ 25 w 264"/>
                <a:gd name="T13" fmla="*/ 0 h 446"/>
                <a:gd name="T14" fmla="*/ 25 w 264"/>
                <a:gd name="T15" fmla="*/ 163 h 446"/>
                <a:gd name="T16" fmla="*/ 23 w 264"/>
                <a:gd name="T17" fmla="*/ 189 h 446"/>
                <a:gd name="T18" fmla="*/ 24 w 264"/>
                <a:gd name="T19" fmla="*/ 189 h 446"/>
                <a:gd name="T20" fmla="*/ 133 w 264"/>
                <a:gd name="T21" fmla="*/ 118 h 446"/>
                <a:gd name="T22" fmla="*/ 264 w 264"/>
                <a:gd name="T23" fmla="*/ 282 h 446"/>
                <a:gd name="T24" fmla="*/ 129 w 264"/>
                <a:gd name="T25" fmla="*/ 446 h 446"/>
                <a:gd name="T26" fmla="*/ 24 w 264"/>
                <a:gd name="T27" fmla="*/ 375 h 446"/>
                <a:gd name="T28" fmla="*/ 23 w 264"/>
                <a:gd name="T29" fmla="*/ 375 h 446"/>
                <a:gd name="T30" fmla="*/ 25 w 264"/>
                <a:gd name="T31" fmla="*/ 402 h 446"/>
                <a:gd name="T32" fmla="*/ 25 w 264"/>
                <a:gd name="T33" fmla="*/ 438 h 446"/>
                <a:gd name="T34" fmla="*/ 0 w 264"/>
                <a:gd name="T35" fmla="*/ 438 h 446"/>
                <a:gd name="T36" fmla="*/ 0 w 264"/>
                <a:gd name="T37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446">
                  <a:moveTo>
                    <a:pt x="130" y="420"/>
                  </a:moveTo>
                  <a:cubicBezTo>
                    <a:pt x="189" y="420"/>
                    <a:pt x="237" y="369"/>
                    <a:pt x="237" y="282"/>
                  </a:cubicBezTo>
                  <a:cubicBezTo>
                    <a:pt x="237" y="197"/>
                    <a:pt x="194" y="144"/>
                    <a:pt x="132" y="144"/>
                  </a:cubicBezTo>
                  <a:cubicBezTo>
                    <a:pt x="77" y="144"/>
                    <a:pt x="24" y="184"/>
                    <a:pt x="24" y="282"/>
                  </a:cubicBezTo>
                  <a:cubicBezTo>
                    <a:pt x="24" y="352"/>
                    <a:pt x="59" y="420"/>
                    <a:pt x="130" y="420"/>
                  </a:cubicBezTo>
                  <a:moveTo>
                    <a:pt x="0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5" y="177"/>
                    <a:pt x="23" y="189"/>
                    <a:pt x="23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50" y="118"/>
                    <a:pt x="133" y="118"/>
                  </a:cubicBezTo>
                  <a:cubicBezTo>
                    <a:pt x="215" y="118"/>
                    <a:pt x="264" y="185"/>
                    <a:pt x="264" y="282"/>
                  </a:cubicBezTo>
                  <a:cubicBezTo>
                    <a:pt x="264" y="381"/>
                    <a:pt x="208" y="446"/>
                    <a:pt x="129" y="446"/>
                  </a:cubicBezTo>
                  <a:cubicBezTo>
                    <a:pt x="52" y="446"/>
                    <a:pt x="24" y="375"/>
                    <a:pt x="24" y="375"/>
                  </a:cubicBezTo>
                  <a:cubicBezTo>
                    <a:pt x="23" y="375"/>
                    <a:pt x="23" y="375"/>
                    <a:pt x="23" y="375"/>
                  </a:cubicBezTo>
                  <a:cubicBezTo>
                    <a:pt x="23" y="375"/>
                    <a:pt x="25" y="386"/>
                    <a:pt x="25" y="402"/>
                  </a:cubicBezTo>
                  <a:cubicBezTo>
                    <a:pt x="25" y="438"/>
                    <a:pt x="25" y="438"/>
                    <a:pt x="25" y="438"/>
                  </a:cubicBezTo>
                  <a:cubicBezTo>
                    <a:pt x="0" y="438"/>
                    <a:pt x="0" y="438"/>
                    <a:pt x="0" y="4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7BB2AA8-3A1B-3644-8599-4B7092E5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1927226"/>
              <a:ext cx="533400" cy="844550"/>
            </a:xfrm>
            <a:custGeom>
              <a:avLst/>
              <a:gdLst>
                <a:gd name="T0" fmla="*/ 11 w 281"/>
                <a:gd name="T1" fmla="*/ 404 h 444"/>
                <a:gd name="T2" fmla="*/ 49 w 281"/>
                <a:gd name="T3" fmla="*/ 419 h 444"/>
                <a:gd name="T4" fmla="*/ 108 w 281"/>
                <a:gd name="T5" fmla="*/ 363 h 444"/>
                <a:gd name="T6" fmla="*/ 130 w 281"/>
                <a:gd name="T7" fmla="*/ 311 h 444"/>
                <a:gd name="T8" fmla="*/ 5 w 281"/>
                <a:gd name="T9" fmla="*/ 0 h 444"/>
                <a:gd name="T10" fmla="*/ 32 w 281"/>
                <a:gd name="T11" fmla="*/ 0 h 444"/>
                <a:gd name="T12" fmla="*/ 132 w 281"/>
                <a:gd name="T13" fmla="*/ 250 h 444"/>
                <a:gd name="T14" fmla="*/ 143 w 281"/>
                <a:gd name="T15" fmla="*/ 279 h 444"/>
                <a:gd name="T16" fmla="*/ 144 w 281"/>
                <a:gd name="T17" fmla="*/ 279 h 444"/>
                <a:gd name="T18" fmla="*/ 154 w 281"/>
                <a:gd name="T19" fmla="*/ 250 h 444"/>
                <a:gd name="T20" fmla="*/ 254 w 281"/>
                <a:gd name="T21" fmla="*/ 0 h 444"/>
                <a:gd name="T22" fmla="*/ 281 w 281"/>
                <a:gd name="T23" fmla="*/ 0 h 444"/>
                <a:gd name="T24" fmla="*/ 126 w 281"/>
                <a:gd name="T25" fmla="*/ 386 h 444"/>
                <a:gd name="T26" fmla="*/ 49 w 281"/>
                <a:gd name="T27" fmla="*/ 444 h 444"/>
                <a:gd name="T28" fmla="*/ 0 w 281"/>
                <a:gd name="T29" fmla="*/ 427 h 444"/>
                <a:gd name="T30" fmla="*/ 11 w 281"/>
                <a:gd name="T31" fmla="*/ 40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1" h="444">
                  <a:moveTo>
                    <a:pt x="11" y="404"/>
                  </a:moveTo>
                  <a:cubicBezTo>
                    <a:pt x="11" y="404"/>
                    <a:pt x="28" y="419"/>
                    <a:pt x="49" y="419"/>
                  </a:cubicBezTo>
                  <a:cubicBezTo>
                    <a:pt x="78" y="419"/>
                    <a:pt x="96" y="392"/>
                    <a:pt x="108" y="363"/>
                  </a:cubicBezTo>
                  <a:cubicBezTo>
                    <a:pt x="130" y="311"/>
                    <a:pt x="130" y="311"/>
                    <a:pt x="130" y="3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38" y="265"/>
                    <a:pt x="143" y="279"/>
                    <a:pt x="143" y="279"/>
                  </a:cubicBezTo>
                  <a:cubicBezTo>
                    <a:pt x="144" y="279"/>
                    <a:pt x="144" y="279"/>
                    <a:pt x="144" y="279"/>
                  </a:cubicBezTo>
                  <a:cubicBezTo>
                    <a:pt x="144" y="279"/>
                    <a:pt x="148" y="265"/>
                    <a:pt x="154" y="25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126" y="386"/>
                    <a:pt x="126" y="386"/>
                    <a:pt x="126" y="386"/>
                  </a:cubicBezTo>
                  <a:cubicBezTo>
                    <a:pt x="112" y="419"/>
                    <a:pt x="87" y="444"/>
                    <a:pt x="49" y="444"/>
                  </a:cubicBezTo>
                  <a:cubicBezTo>
                    <a:pt x="20" y="444"/>
                    <a:pt x="0" y="427"/>
                    <a:pt x="0" y="427"/>
                  </a:cubicBezTo>
                  <a:lnTo>
                    <a:pt x="11" y="4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948E296-0FF2-F642-B3D1-B4ADCA612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038" y="1906588"/>
              <a:ext cx="431800" cy="631825"/>
            </a:xfrm>
            <a:custGeom>
              <a:avLst/>
              <a:gdLst>
                <a:gd name="T0" fmla="*/ 29 w 227"/>
                <a:gd name="T1" fmla="*/ 242 h 332"/>
                <a:gd name="T2" fmla="*/ 117 w 227"/>
                <a:gd name="T3" fmla="*/ 279 h 332"/>
                <a:gd name="T4" fmla="*/ 167 w 227"/>
                <a:gd name="T5" fmla="*/ 240 h 332"/>
                <a:gd name="T6" fmla="*/ 10 w 227"/>
                <a:gd name="T7" fmla="*/ 90 h 332"/>
                <a:gd name="T8" fmla="*/ 121 w 227"/>
                <a:gd name="T9" fmla="*/ 0 h 332"/>
                <a:gd name="T10" fmla="*/ 220 w 227"/>
                <a:gd name="T11" fmla="*/ 35 h 332"/>
                <a:gd name="T12" fmla="*/ 196 w 227"/>
                <a:gd name="T13" fmla="*/ 81 h 332"/>
                <a:gd name="T14" fmla="*/ 120 w 227"/>
                <a:gd name="T15" fmla="*/ 53 h 332"/>
                <a:gd name="T16" fmla="*/ 70 w 227"/>
                <a:gd name="T17" fmla="*/ 91 h 332"/>
                <a:gd name="T18" fmla="*/ 227 w 227"/>
                <a:gd name="T19" fmla="*/ 240 h 332"/>
                <a:gd name="T20" fmla="*/ 117 w 227"/>
                <a:gd name="T21" fmla="*/ 332 h 332"/>
                <a:gd name="T22" fmla="*/ 0 w 227"/>
                <a:gd name="T23" fmla="*/ 285 h 332"/>
                <a:gd name="T24" fmla="*/ 29 w 227"/>
                <a:gd name="T25" fmla="*/ 24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332">
                  <a:moveTo>
                    <a:pt x="29" y="242"/>
                  </a:moveTo>
                  <a:cubicBezTo>
                    <a:pt x="29" y="242"/>
                    <a:pt x="63" y="279"/>
                    <a:pt x="117" y="279"/>
                  </a:cubicBezTo>
                  <a:cubicBezTo>
                    <a:pt x="142" y="279"/>
                    <a:pt x="167" y="265"/>
                    <a:pt x="167" y="240"/>
                  </a:cubicBezTo>
                  <a:cubicBezTo>
                    <a:pt x="167" y="181"/>
                    <a:pt x="10" y="193"/>
                    <a:pt x="10" y="90"/>
                  </a:cubicBezTo>
                  <a:cubicBezTo>
                    <a:pt x="10" y="33"/>
                    <a:pt x="60" y="0"/>
                    <a:pt x="121" y="0"/>
                  </a:cubicBezTo>
                  <a:cubicBezTo>
                    <a:pt x="188" y="0"/>
                    <a:pt x="220" y="35"/>
                    <a:pt x="220" y="35"/>
                  </a:cubicBezTo>
                  <a:cubicBezTo>
                    <a:pt x="196" y="81"/>
                    <a:pt x="196" y="81"/>
                    <a:pt x="196" y="81"/>
                  </a:cubicBezTo>
                  <a:cubicBezTo>
                    <a:pt x="196" y="81"/>
                    <a:pt x="169" y="53"/>
                    <a:pt x="120" y="53"/>
                  </a:cubicBezTo>
                  <a:cubicBezTo>
                    <a:pt x="95" y="53"/>
                    <a:pt x="70" y="64"/>
                    <a:pt x="70" y="91"/>
                  </a:cubicBezTo>
                  <a:cubicBezTo>
                    <a:pt x="70" y="148"/>
                    <a:pt x="227" y="136"/>
                    <a:pt x="227" y="240"/>
                  </a:cubicBezTo>
                  <a:cubicBezTo>
                    <a:pt x="227" y="292"/>
                    <a:pt x="184" y="332"/>
                    <a:pt x="117" y="332"/>
                  </a:cubicBezTo>
                  <a:cubicBezTo>
                    <a:pt x="42" y="332"/>
                    <a:pt x="0" y="285"/>
                    <a:pt x="0" y="285"/>
                  </a:cubicBezTo>
                  <a:lnTo>
                    <a:pt x="29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857EA7D-91C5-B24F-8F50-251B2975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3" y="1906588"/>
              <a:ext cx="542925" cy="631825"/>
            </a:xfrm>
            <a:custGeom>
              <a:avLst/>
              <a:gdLst>
                <a:gd name="T0" fmla="*/ 164 w 286"/>
                <a:gd name="T1" fmla="*/ 0 h 332"/>
                <a:gd name="T2" fmla="*/ 279 w 286"/>
                <a:gd name="T3" fmla="*/ 46 h 332"/>
                <a:gd name="T4" fmla="*/ 251 w 286"/>
                <a:gd name="T5" fmla="*/ 89 h 332"/>
                <a:gd name="T6" fmla="*/ 166 w 286"/>
                <a:gd name="T7" fmla="*/ 53 h 332"/>
                <a:gd name="T8" fmla="*/ 60 w 286"/>
                <a:gd name="T9" fmla="*/ 165 h 332"/>
                <a:gd name="T10" fmla="*/ 168 w 286"/>
                <a:gd name="T11" fmla="*/ 279 h 332"/>
                <a:gd name="T12" fmla="*/ 263 w 286"/>
                <a:gd name="T13" fmla="*/ 237 h 332"/>
                <a:gd name="T14" fmla="*/ 286 w 286"/>
                <a:gd name="T15" fmla="*/ 281 h 332"/>
                <a:gd name="T16" fmla="*/ 164 w 286"/>
                <a:gd name="T17" fmla="*/ 332 h 332"/>
                <a:gd name="T18" fmla="*/ 0 w 286"/>
                <a:gd name="T19" fmla="*/ 166 h 332"/>
                <a:gd name="T20" fmla="*/ 164 w 286"/>
                <a:gd name="T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32">
                  <a:moveTo>
                    <a:pt x="164" y="0"/>
                  </a:moveTo>
                  <a:cubicBezTo>
                    <a:pt x="241" y="0"/>
                    <a:pt x="279" y="46"/>
                    <a:pt x="279" y="46"/>
                  </a:cubicBezTo>
                  <a:cubicBezTo>
                    <a:pt x="251" y="89"/>
                    <a:pt x="251" y="89"/>
                    <a:pt x="251" y="89"/>
                  </a:cubicBezTo>
                  <a:cubicBezTo>
                    <a:pt x="251" y="89"/>
                    <a:pt x="218" y="53"/>
                    <a:pt x="166" y="53"/>
                  </a:cubicBezTo>
                  <a:cubicBezTo>
                    <a:pt x="105" y="53"/>
                    <a:pt x="60" y="100"/>
                    <a:pt x="60" y="165"/>
                  </a:cubicBezTo>
                  <a:cubicBezTo>
                    <a:pt x="60" y="230"/>
                    <a:pt x="105" y="279"/>
                    <a:pt x="168" y="279"/>
                  </a:cubicBezTo>
                  <a:cubicBezTo>
                    <a:pt x="225" y="279"/>
                    <a:pt x="263" y="237"/>
                    <a:pt x="263" y="237"/>
                  </a:cubicBezTo>
                  <a:cubicBezTo>
                    <a:pt x="286" y="281"/>
                    <a:pt x="286" y="281"/>
                    <a:pt x="286" y="281"/>
                  </a:cubicBezTo>
                  <a:cubicBezTo>
                    <a:pt x="286" y="281"/>
                    <a:pt x="244" y="332"/>
                    <a:pt x="164" y="332"/>
                  </a:cubicBezTo>
                  <a:cubicBezTo>
                    <a:pt x="68" y="332"/>
                    <a:pt x="0" y="261"/>
                    <a:pt x="0" y="166"/>
                  </a:cubicBezTo>
                  <a:cubicBezTo>
                    <a:pt x="0" y="72"/>
                    <a:pt x="68" y="0"/>
                    <a:pt x="1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56B0C7-278A-A549-84B8-864480E99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8476" y="1682751"/>
              <a:ext cx="114300" cy="839788"/>
            </a:xfrm>
            <a:custGeom>
              <a:avLst/>
              <a:gdLst>
                <a:gd name="T0" fmla="*/ 1 w 72"/>
                <a:gd name="T1" fmla="*/ 150 h 529"/>
                <a:gd name="T2" fmla="*/ 72 w 72"/>
                <a:gd name="T3" fmla="*/ 150 h 529"/>
                <a:gd name="T4" fmla="*/ 72 w 72"/>
                <a:gd name="T5" fmla="*/ 529 h 529"/>
                <a:gd name="T6" fmla="*/ 1 w 72"/>
                <a:gd name="T7" fmla="*/ 529 h 529"/>
                <a:gd name="T8" fmla="*/ 1 w 72"/>
                <a:gd name="T9" fmla="*/ 150 h 529"/>
                <a:gd name="T10" fmla="*/ 0 w 72"/>
                <a:gd name="T11" fmla="*/ 0 h 529"/>
                <a:gd name="T12" fmla="*/ 72 w 72"/>
                <a:gd name="T13" fmla="*/ 0 h 529"/>
                <a:gd name="T14" fmla="*/ 72 w 72"/>
                <a:gd name="T15" fmla="*/ 74 h 529"/>
                <a:gd name="T16" fmla="*/ 0 w 72"/>
                <a:gd name="T17" fmla="*/ 74 h 529"/>
                <a:gd name="T18" fmla="*/ 0 w 72"/>
                <a:gd name="T19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529">
                  <a:moveTo>
                    <a:pt x="1" y="150"/>
                  </a:moveTo>
                  <a:lnTo>
                    <a:pt x="72" y="150"/>
                  </a:lnTo>
                  <a:lnTo>
                    <a:pt x="72" y="529"/>
                  </a:lnTo>
                  <a:lnTo>
                    <a:pt x="1" y="529"/>
                  </a:lnTo>
                  <a:lnTo>
                    <a:pt x="1" y="150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2F1BCF1-82B8-AA4A-8EEA-4982D0AB5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3263" y="1906588"/>
              <a:ext cx="541338" cy="631825"/>
            </a:xfrm>
            <a:custGeom>
              <a:avLst/>
              <a:gdLst>
                <a:gd name="T0" fmla="*/ 225 w 285"/>
                <a:gd name="T1" fmla="*/ 129 h 332"/>
                <a:gd name="T2" fmla="*/ 151 w 285"/>
                <a:gd name="T3" fmla="*/ 48 h 332"/>
                <a:gd name="T4" fmla="*/ 62 w 285"/>
                <a:gd name="T5" fmla="*/ 129 h 332"/>
                <a:gd name="T6" fmla="*/ 225 w 285"/>
                <a:gd name="T7" fmla="*/ 129 h 332"/>
                <a:gd name="T8" fmla="*/ 153 w 285"/>
                <a:gd name="T9" fmla="*/ 0 h 332"/>
                <a:gd name="T10" fmla="*/ 285 w 285"/>
                <a:gd name="T11" fmla="*/ 148 h 332"/>
                <a:gd name="T12" fmla="*/ 283 w 285"/>
                <a:gd name="T13" fmla="*/ 175 h 332"/>
                <a:gd name="T14" fmla="*/ 60 w 285"/>
                <a:gd name="T15" fmla="*/ 175 h 332"/>
                <a:gd name="T16" fmla="*/ 165 w 285"/>
                <a:gd name="T17" fmla="*/ 279 h 332"/>
                <a:gd name="T18" fmla="*/ 256 w 285"/>
                <a:gd name="T19" fmla="*/ 242 h 332"/>
                <a:gd name="T20" fmla="*/ 280 w 285"/>
                <a:gd name="T21" fmla="*/ 287 h 332"/>
                <a:gd name="T22" fmla="*/ 162 w 285"/>
                <a:gd name="T23" fmla="*/ 332 h 332"/>
                <a:gd name="T24" fmla="*/ 0 w 285"/>
                <a:gd name="T25" fmla="*/ 166 h 332"/>
                <a:gd name="T26" fmla="*/ 153 w 285"/>
                <a:gd name="T2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332">
                  <a:moveTo>
                    <a:pt x="225" y="129"/>
                  </a:moveTo>
                  <a:cubicBezTo>
                    <a:pt x="223" y="75"/>
                    <a:pt x="191" y="48"/>
                    <a:pt x="151" y="48"/>
                  </a:cubicBezTo>
                  <a:cubicBezTo>
                    <a:pt x="107" y="48"/>
                    <a:pt x="70" y="77"/>
                    <a:pt x="62" y="129"/>
                  </a:cubicBezTo>
                  <a:lnTo>
                    <a:pt x="225" y="129"/>
                  </a:lnTo>
                  <a:close/>
                  <a:moveTo>
                    <a:pt x="153" y="0"/>
                  </a:moveTo>
                  <a:cubicBezTo>
                    <a:pt x="239" y="0"/>
                    <a:pt x="285" y="66"/>
                    <a:pt x="285" y="148"/>
                  </a:cubicBezTo>
                  <a:cubicBezTo>
                    <a:pt x="285" y="156"/>
                    <a:pt x="283" y="175"/>
                    <a:pt x="283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3" y="244"/>
                    <a:pt x="111" y="279"/>
                    <a:pt x="165" y="279"/>
                  </a:cubicBezTo>
                  <a:cubicBezTo>
                    <a:pt x="218" y="279"/>
                    <a:pt x="256" y="242"/>
                    <a:pt x="256" y="242"/>
                  </a:cubicBezTo>
                  <a:cubicBezTo>
                    <a:pt x="280" y="287"/>
                    <a:pt x="280" y="287"/>
                    <a:pt x="280" y="287"/>
                  </a:cubicBezTo>
                  <a:cubicBezTo>
                    <a:pt x="280" y="287"/>
                    <a:pt x="235" y="332"/>
                    <a:pt x="162" y="332"/>
                  </a:cubicBezTo>
                  <a:cubicBezTo>
                    <a:pt x="65" y="332"/>
                    <a:pt x="0" y="260"/>
                    <a:pt x="0" y="166"/>
                  </a:cubicBezTo>
                  <a:cubicBezTo>
                    <a:pt x="0" y="65"/>
                    <a:pt x="65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0173989-5FDB-634F-A96D-F08DD912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9851" y="1906588"/>
              <a:ext cx="525463" cy="615950"/>
            </a:xfrm>
            <a:custGeom>
              <a:avLst/>
              <a:gdLst>
                <a:gd name="T0" fmla="*/ 0 w 277"/>
                <a:gd name="T1" fmla="*/ 8 h 324"/>
                <a:gd name="T2" fmla="*/ 57 w 277"/>
                <a:gd name="T3" fmla="*/ 8 h 324"/>
                <a:gd name="T4" fmla="*/ 57 w 277"/>
                <a:gd name="T5" fmla="*/ 50 h 324"/>
                <a:gd name="T6" fmla="*/ 56 w 277"/>
                <a:gd name="T7" fmla="*/ 73 h 324"/>
                <a:gd name="T8" fmla="*/ 57 w 277"/>
                <a:gd name="T9" fmla="*/ 73 h 324"/>
                <a:gd name="T10" fmla="*/ 172 w 277"/>
                <a:gd name="T11" fmla="*/ 0 h 324"/>
                <a:gd name="T12" fmla="*/ 277 w 277"/>
                <a:gd name="T13" fmla="*/ 122 h 324"/>
                <a:gd name="T14" fmla="*/ 277 w 277"/>
                <a:gd name="T15" fmla="*/ 324 h 324"/>
                <a:gd name="T16" fmla="*/ 218 w 277"/>
                <a:gd name="T17" fmla="*/ 324 h 324"/>
                <a:gd name="T18" fmla="*/ 218 w 277"/>
                <a:gd name="T19" fmla="*/ 135 h 324"/>
                <a:gd name="T20" fmla="*/ 160 w 277"/>
                <a:gd name="T21" fmla="*/ 56 h 324"/>
                <a:gd name="T22" fmla="*/ 63 w 277"/>
                <a:gd name="T23" fmla="*/ 133 h 324"/>
                <a:gd name="T24" fmla="*/ 59 w 277"/>
                <a:gd name="T25" fmla="*/ 176 h 324"/>
                <a:gd name="T26" fmla="*/ 59 w 277"/>
                <a:gd name="T27" fmla="*/ 324 h 324"/>
                <a:gd name="T28" fmla="*/ 0 w 277"/>
                <a:gd name="T29" fmla="*/ 324 h 324"/>
                <a:gd name="T30" fmla="*/ 0 w 277"/>
                <a:gd name="T31" fmla="*/ 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324">
                  <a:moveTo>
                    <a:pt x="0" y="8"/>
                  </a:moveTo>
                  <a:cubicBezTo>
                    <a:pt x="57" y="8"/>
                    <a:pt x="57" y="8"/>
                    <a:pt x="57" y="8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62"/>
                    <a:pt x="56" y="73"/>
                    <a:pt x="56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69" y="45"/>
                    <a:pt x="105" y="0"/>
                    <a:pt x="172" y="0"/>
                  </a:cubicBezTo>
                  <a:cubicBezTo>
                    <a:pt x="244" y="0"/>
                    <a:pt x="277" y="41"/>
                    <a:pt x="277" y="122"/>
                  </a:cubicBezTo>
                  <a:cubicBezTo>
                    <a:pt x="277" y="324"/>
                    <a:pt x="277" y="324"/>
                    <a:pt x="277" y="324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8" y="91"/>
                    <a:pt x="209" y="56"/>
                    <a:pt x="160" y="56"/>
                  </a:cubicBezTo>
                  <a:cubicBezTo>
                    <a:pt x="114" y="56"/>
                    <a:pt x="76" y="88"/>
                    <a:pt x="63" y="133"/>
                  </a:cubicBezTo>
                  <a:cubicBezTo>
                    <a:pt x="60" y="146"/>
                    <a:pt x="59" y="160"/>
                    <a:pt x="59" y="176"/>
                  </a:cubicBezTo>
                  <a:cubicBezTo>
                    <a:pt x="59" y="324"/>
                    <a:pt x="59" y="324"/>
                    <a:pt x="59" y="324"/>
                  </a:cubicBezTo>
                  <a:cubicBezTo>
                    <a:pt x="0" y="324"/>
                    <a:pt x="0" y="324"/>
                    <a:pt x="0" y="324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CC31D51-26ED-D741-B326-C6F6C4B53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1" y="1906588"/>
              <a:ext cx="542925" cy="631825"/>
            </a:xfrm>
            <a:custGeom>
              <a:avLst/>
              <a:gdLst>
                <a:gd name="T0" fmla="*/ 164 w 286"/>
                <a:gd name="T1" fmla="*/ 0 h 332"/>
                <a:gd name="T2" fmla="*/ 279 w 286"/>
                <a:gd name="T3" fmla="*/ 46 h 332"/>
                <a:gd name="T4" fmla="*/ 251 w 286"/>
                <a:gd name="T5" fmla="*/ 89 h 332"/>
                <a:gd name="T6" fmla="*/ 166 w 286"/>
                <a:gd name="T7" fmla="*/ 53 h 332"/>
                <a:gd name="T8" fmla="*/ 60 w 286"/>
                <a:gd name="T9" fmla="*/ 165 h 332"/>
                <a:gd name="T10" fmla="*/ 168 w 286"/>
                <a:gd name="T11" fmla="*/ 279 h 332"/>
                <a:gd name="T12" fmla="*/ 263 w 286"/>
                <a:gd name="T13" fmla="*/ 237 h 332"/>
                <a:gd name="T14" fmla="*/ 286 w 286"/>
                <a:gd name="T15" fmla="*/ 281 h 332"/>
                <a:gd name="T16" fmla="*/ 164 w 286"/>
                <a:gd name="T17" fmla="*/ 332 h 332"/>
                <a:gd name="T18" fmla="*/ 0 w 286"/>
                <a:gd name="T19" fmla="*/ 166 h 332"/>
                <a:gd name="T20" fmla="*/ 164 w 286"/>
                <a:gd name="T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332">
                  <a:moveTo>
                    <a:pt x="164" y="0"/>
                  </a:moveTo>
                  <a:cubicBezTo>
                    <a:pt x="241" y="0"/>
                    <a:pt x="279" y="46"/>
                    <a:pt x="279" y="46"/>
                  </a:cubicBezTo>
                  <a:cubicBezTo>
                    <a:pt x="251" y="89"/>
                    <a:pt x="251" y="89"/>
                    <a:pt x="251" y="89"/>
                  </a:cubicBezTo>
                  <a:cubicBezTo>
                    <a:pt x="251" y="89"/>
                    <a:pt x="218" y="53"/>
                    <a:pt x="166" y="53"/>
                  </a:cubicBezTo>
                  <a:cubicBezTo>
                    <a:pt x="105" y="53"/>
                    <a:pt x="60" y="100"/>
                    <a:pt x="60" y="165"/>
                  </a:cubicBezTo>
                  <a:cubicBezTo>
                    <a:pt x="60" y="230"/>
                    <a:pt x="105" y="279"/>
                    <a:pt x="168" y="279"/>
                  </a:cubicBezTo>
                  <a:cubicBezTo>
                    <a:pt x="225" y="279"/>
                    <a:pt x="263" y="237"/>
                    <a:pt x="263" y="237"/>
                  </a:cubicBezTo>
                  <a:cubicBezTo>
                    <a:pt x="286" y="281"/>
                    <a:pt x="286" y="281"/>
                    <a:pt x="286" y="281"/>
                  </a:cubicBezTo>
                  <a:cubicBezTo>
                    <a:pt x="286" y="281"/>
                    <a:pt x="244" y="332"/>
                    <a:pt x="164" y="332"/>
                  </a:cubicBezTo>
                  <a:cubicBezTo>
                    <a:pt x="68" y="332"/>
                    <a:pt x="0" y="261"/>
                    <a:pt x="0" y="166"/>
                  </a:cubicBezTo>
                  <a:cubicBezTo>
                    <a:pt x="0" y="72"/>
                    <a:pt x="68" y="0"/>
                    <a:pt x="1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F7171-006D-8341-8A15-A0D155D4D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9363" y="1906588"/>
              <a:ext cx="541338" cy="631825"/>
            </a:xfrm>
            <a:custGeom>
              <a:avLst/>
              <a:gdLst>
                <a:gd name="T0" fmla="*/ 225 w 285"/>
                <a:gd name="T1" fmla="*/ 129 h 332"/>
                <a:gd name="T2" fmla="*/ 152 w 285"/>
                <a:gd name="T3" fmla="*/ 48 h 332"/>
                <a:gd name="T4" fmla="*/ 62 w 285"/>
                <a:gd name="T5" fmla="*/ 129 h 332"/>
                <a:gd name="T6" fmla="*/ 225 w 285"/>
                <a:gd name="T7" fmla="*/ 129 h 332"/>
                <a:gd name="T8" fmla="*/ 153 w 285"/>
                <a:gd name="T9" fmla="*/ 0 h 332"/>
                <a:gd name="T10" fmla="*/ 285 w 285"/>
                <a:gd name="T11" fmla="*/ 148 h 332"/>
                <a:gd name="T12" fmla="*/ 284 w 285"/>
                <a:gd name="T13" fmla="*/ 175 h 332"/>
                <a:gd name="T14" fmla="*/ 60 w 285"/>
                <a:gd name="T15" fmla="*/ 175 h 332"/>
                <a:gd name="T16" fmla="*/ 166 w 285"/>
                <a:gd name="T17" fmla="*/ 279 h 332"/>
                <a:gd name="T18" fmla="*/ 256 w 285"/>
                <a:gd name="T19" fmla="*/ 242 h 332"/>
                <a:gd name="T20" fmla="*/ 281 w 285"/>
                <a:gd name="T21" fmla="*/ 287 h 332"/>
                <a:gd name="T22" fmla="*/ 162 w 285"/>
                <a:gd name="T23" fmla="*/ 332 h 332"/>
                <a:gd name="T24" fmla="*/ 0 w 285"/>
                <a:gd name="T25" fmla="*/ 166 h 332"/>
                <a:gd name="T26" fmla="*/ 153 w 285"/>
                <a:gd name="T2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" h="332">
                  <a:moveTo>
                    <a:pt x="225" y="129"/>
                  </a:moveTo>
                  <a:cubicBezTo>
                    <a:pt x="224" y="75"/>
                    <a:pt x="191" y="48"/>
                    <a:pt x="152" y="48"/>
                  </a:cubicBezTo>
                  <a:cubicBezTo>
                    <a:pt x="107" y="48"/>
                    <a:pt x="71" y="77"/>
                    <a:pt x="62" y="129"/>
                  </a:cubicBezTo>
                  <a:lnTo>
                    <a:pt x="225" y="129"/>
                  </a:lnTo>
                  <a:close/>
                  <a:moveTo>
                    <a:pt x="153" y="0"/>
                  </a:moveTo>
                  <a:cubicBezTo>
                    <a:pt x="239" y="0"/>
                    <a:pt x="285" y="66"/>
                    <a:pt x="285" y="148"/>
                  </a:cubicBezTo>
                  <a:cubicBezTo>
                    <a:pt x="285" y="156"/>
                    <a:pt x="284" y="175"/>
                    <a:pt x="284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3" y="244"/>
                    <a:pt x="111" y="279"/>
                    <a:pt x="166" y="279"/>
                  </a:cubicBezTo>
                  <a:cubicBezTo>
                    <a:pt x="218" y="279"/>
                    <a:pt x="256" y="242"/>
                    <a:pt x="256" y="242"/>
                  </a:cubicBezTo>
                  <a:cubicBezTo>
                    <a:pt x="281" y="287"/>
                    <a:pt x="281" y="287"/>
                    <a:pt x="281" y="287"/>
                  </a:cubicBezTo>
                  <a:cubicBezTo>
                    <a:pt x="281" y="287"/>
                    <a:pt x="235" y="332"/>
                    <a:pt x="162" y="332"/>
                  </a:cubicBezTo>
                  <a:cubicBezTo>
                    <a:pt x="66" y="332"/>
                    <a:pt x="0" y="260"/>
                    <a:pt x="0" y="166"/>
                  </a:cubicBezTo>
                  <a:cubicBezTo>
                    <a:pt x="0" y="65"/>
                    <a:pt x="66" y="0"/>
                    <a:pt x="15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0F74615-2584-7846-9F1F-D25B1552C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4363" y="2401888"/>
              <a:ext cx="117475" cy="1206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aseline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CAA4F8F-E996-B147-87AD-875344BC224A}"/>
              </a:ext>
            </a:extLst>
          </p:cNvPr>
          <p:cNvGrpSpPr/>
          <p:nvPr/>
        </p:nvGrpSpPr>
        <p:grpSpPr>
          <a:xfrm>
            <a:off x="11862848" y="1678073"/>
            <a:ext cx="230832" cy="3501854"/>
            <a:chOff x="0" y="1980381"/>
            <a:chExt cx="230832" cy="350185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4BD0580-69B4-F34E-8311-1911C864A523}"/>
                </a:ext>
              </a:extLst>
            </p:cNvPr>
            <p:cNvSpPr txBox="1"/>
            <p:nvPr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DC71938-0B18-FF49-AB6E-0A1E9E1936D2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1980381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581B04C-6E0C-7646-907B-615E7E17093A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5008716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Freeform 5">
            <a:extLst>
              <a:ext uri="{FF2B5EF4-FFF2-40B4-BE49-F238E27FC236}">
                <a16:creationId xmlns:a16="http://schemas.microsoft.com/office/drawing/2014/main" id="{D35013EA-8F1C-B648-8834-E618C821201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393" y="2234871"/>
            <a:ext cx="4578350" cy="4622935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27785070-3913-2E47-A65B-E287C1C09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163" y="6213912"/>
            <a:ext cx="1996068" cy="6440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48475C37-EEB5-DE47-BF01-28B9AAC106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810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987" y="1666239"/>
            <a:ext cx="5114597" cy="867930"/>
          </a:xfrm>
        </p:spPr>
        <p:txBody>
          <a:bodyPr wrap="square" anchor="b">
            <a:sp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A25FCE-E0FB-6746-8D6E-F7317D200228}"/>
              </a:ext>
            </a:extLst>
          </p:cNvPr>
          <p:cNvGrpSpPr/>
          <p:nvPr/>
        </p:nvGrpSpPr>
        <p:grpSpPr>
          <a:xfrm>
            <a:off x="6057785" y="3509736"/>
            <a:ext cx="593202" cy="975172"/>
            <a:chOff x="6110794" y="3712667"/>
            <a:chExt cx="604094" cy="102236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1D28AFC-691E-A84B-B253-C2E6EBA96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371266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E53D310-7F49-8844-B536-B5E23035A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371266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48D674-5FC9-6A41-9EBC-CBD09BFC8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371266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E5203ED-D85F-4F49-9880-D6624205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3926040"/>
              <a:ext cx="173765" cy="170014"/>
            </a:xfrm>
            <a:custGeom>
              <a:avLst/>
              <a:gdLst>
                <a:gd name="T0" fmla="*/ 361 w 361"/>
                <a:gd name="T1" fmla="*/ 362 h 362"/>
                <a:gd name="T2" fmla="*/ 0 w 361"/>
                <a:gd name="T3" fmla="*/ 0 h 362"/>
                <a:gd name="T4" fmla="*/ 361 w 361"/>
                <a:gd name="T5" fmla="*/ 0 h 362"/>
                <a:gd name="T6" fmla="*/ 361 w 361"/>
                <a:gd name="T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61" y="362"/>
                  </a:moveTo>
                  <a:cubicBezTo>
                    <a:pt x="332" y="176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2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C4A71DB-93FE-B249-B34A-606A82475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3926040"/>
              <a:ext cx="173765" cy="170014"/>
            </a:xfrm>
            <a:custGeom>
              <a:avLst/>
              <a:gdLst>
                <a:gd name="T0" fmla="*/ 361 w 361"/>
                <a:gd name="T1" fmla="*/ 362 h 362"/>
                <a:gd name="T2" fmla="*/ 0 w 361"/>
                <a:gd name="T3" fmla="*/ 0 h 362"/>
                <a:gd name="T4" fmla="*/ 361 w 361"/>
                <a:gd name="T5" fmla="*/ 0 h 362"/>
                <a:gd name="T6" fmla="*/ 361 w 361"/>
                <a:gd name="T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61" y="362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2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AE16C31-BDC5-E344-9877-FCA28EF4F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3926040"/>
              <a:ext cx="173765" cy="170014"/>
            </a:xfrm>
            <a:custGeom>
              <a:avLst/>
              <a:gdLst>
                <a:gd name="T0" fmla="*/ 361 w 361"/>
                <a:gd name="T1" fmla="*/ 362 h 362"/>
                <a:gd name="T2" fmla="*/ 0 w 361"/>
                <a:gd name="T3" fmla="*/ 0 h 362"/>
                <a:gd name="T4" fmla="*/ 361 w 361"/>
                <a:gd name="T5" fmla="*/ 0 h 362"/>
                <a:gd name="T6" fmla="*/ 361 w 361"/>
                <a:gd name="T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61" y="362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2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6503F38-0FFA-A04B-922D-26BE538F6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4139414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5" y="28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EA12EF2-91CC-8D42-9823-B16D528E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4139414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8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2D9EB-7B28-FF47-A08A-0B38EE5FA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4139414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8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2031F8B-BF64-2B49-9A2C-56AC025F4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4566161"/>
              <a:ext cx="173765" cy="168873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6B3B3596-2B68-104A-B352-2C1369836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4566161"/>
              <a:ext cx="173765" cy="168873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869C5B73-3D9B-8347-8913-120A3BA99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4566161"/>
              <a:ext cx="173765" cy="168873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31B97D44-E645-4647-9566-C5212128C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435278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2F2EA29D-1801-4B4D-9110-F5D4C9514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435278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D01950D-2B09-2945-80E1-9A85F78BD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435278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4" name="Picture Placeholder 38">
            <a:extLst>
              <a:ext uri="{FF2B5EF4-FFF2-40B4-BE49-F238E27FC236}">
                <a16:creationId xmlns:a16="http://schemas.microsoft.com/office/drawing/2014/main" id="{3AD6F89A-BE59-3D46-8D99-972CD940D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988" y="341032"/>
            <a:ext cx="5640448" cy="5761038"/>
          </a:xfrm>
          <a:custGeom>
            <a:avLst/>
            <a:gdLst>
              <a:gd name="connsiteX0" fmla="*/ 5334786 w 5723503"/>
              <a:gd name="connsiteY0" fmla="*/ 4202324 h 6079105"/>
              <a:gd name="connsiteX1" fmla="*/ 5477176 w 5723503"/>
              <a:gd name="connsiteY1" fmla="*/ 4202324 h 6079105"/>
              <a:gd name="connsiteX2" fmla="*/ 5477176 w 5723503"/>
              <a:gd name="connsiteY2" fmla="*/ 4342372 h 6079105"/>
              <a:gd name="connsiteX3" fmla="*/ 5334786 w 5723503"/>
              <a:gd name="connsiteY3" fmla="*/ 4202324 h 6079105"/>
              <a:gd name="connsiteX4" fmla="*/ 5549767 w 5723503"/>
              <a:gd name="connsiteY4" fmla="*/ 4201562 h 6079105"/>
              <a:gd name="connsiteX5" fmla="*/ 5692157 w 5723503"/>
              <a:gd name="connsiteY5" fmla="*/ 4201562 h 6079105"/>
              <a:gd name="connsiteX6" fmla="*/ 5692157 w 5723503"/>
              <a:gd name="connsiteY6" fmla="*/ 4341546 h 6079105"/>
              <a:gd name="connsiteX7" fmla="*/ 5549767 w 5723503"/>
              <a:gd name="connsiteY7" fmla="*/ 4201562 h 6079105"/>
              <a:gd name="connsiteX8" fmla="*/ 5305408 w 5723503"/>
              <a:gd name="connsiteY8" fmla="*/ 4195979 h 6079105"/>
              <a:gd name="connsiteX9" fmla="*/ 5304901 w 5723503"/>
              <a:gd name="connsiteY9" fmla="*/ 4202324 h 6079105"/>
              <a:gd name="connsiteX10" fmla="*/ 5476923 w 5723503"/>
              <a:gd name="connsiteY10" fmla="*/ 4370991 h 6079105"/>
              <a:gd name="connsiteX11" fmla="*/ 5483269 w 5723503"/>
              <a:gd name="connsiteY11" fmla="*/ 4370483 h 6079105"/>
              <a:gd name="connsiteX12" fmla="*/ 5483078 w 5723503"/>
              <a:gd name="connsiteY12" fmla="*/ 4195979 h 6079105"/>
              <a:gd name="connsiteX13" fmla="*/ 5520960 w 5723503"/>
              <a:gd name="connsiteY13" fmla="*/ 4195154 h 6079105"/>
              <a:gd name="connsiteX14" fmla="*/ 5520452 w 5723503"/>
              <a:gd name="connsiteY14" fmla="*/ 4201499 h 6079105"/>
              <a:gd name="connsiteX15" fmla="*/ 5691904 w 5723503"/>
              <a:gd name="connsiteY15" fmla="*/ 4370230 h 6079105"/>
              <a:gd name="connsiteX16" fmla="*/ 5698249 w 5723503"/>
              <a:gd name="connsiteY16" fmla="*/ 4369785 h 6079105"/>
              <a:gd name="connsiteX17" fmla="*/ 5698630 w 5723503"/>
              <a:gd name="connsiteY17" fmla="*/ 4195154 h 6079105"/>
              <a:gd name="connsiteX18" fmla="*/ 5333264 w 5723503"/>
              <a:gd name="connsiteY18" fmla="*/ 3985811 h 6079105"/>
              <a:gd name="connsiteX19" fmla="*/ 5475654 w 5723503"/>
              <a:gd name="connsiteY19" fmla="*/ 3985811 h 6079105"/>
              <a:gd name="connsiteX20" fmla="*/ 5475654 w 5723503"/>
              <a:gd name="connsiteY20" fmla="*/ 4125795 h 6079105"/>
              <a:gd name="connsiteX21" fmla="*/ 5333264 w 5723503"/>
              <a:gd name="connsiteY21" fmla="*/ 3985811 h 6079105"/>
              <a:gd name="connsiteX22" fmla="*/ 5548181 w 5723503"/>
              <a:gd name="connsiteY22" fmla="*/ 3985050 h 6079105"/>
              <a:gd name="connsiteX23" fmla="*/ 5690571 w 5723503"/>
              <a:gd name="connsiteY23" fmla="*/ 3985050 h 6079105"/>
              <a:gd name="connsiteX24" fmla="*/ 5690571 w 5723503"/>
              <a:gd name="connsiteY24" fmla="*/ 4124971 h 6079105"/>
              <a:gd name="connsiteX25" fmla="*/ 5548181 w 5723503"/>
              <a:gd name="connsiteY25" fmla="*/ 3985050 h 6079105"/>
              <a:gd name="connsiteX26" fmla="*/ 5303885 w 5723503"/>
              <a:gd name="connsiteY26" fmla="*/ 3979466 h 6079105"/>
              <a:gd name="connsiteX27" fmla="*/ 5303251 w 5723503"/>
              <a:gd name="connsiteY27" fmla="*/ 3985748 h 6079105"/>
              <a:gd name="connsiteX28" fmla="*/ 5475210 w 5723503"/>
              <a:gd name="connsiteY28" fmla="*/ 4154415 h 6079105"/>
              <a:gd name="connsiteX29" fmla="*/ 5481555 w 5723503"/>
              <a:gd name="connsiteY29" fmla="*/ 4153971 h 6079105"/>
              <a:gd name="connsiteX30" fmla="*/ 5481555 w 5723503"/>
              <a:gd name="connsiteY30" fmla="*/ 3979466 h 6079105"/>
              <a:gd name="connsiteX31" fmla="*/ 5518866 w 5723503"/>
              <a:gd name="connsiteY31" fmla="*/ 3978705 h 6079105"/>
              <a:gd name="connsiteX32" fmla="*/ 5518612 w 5723503"/>
              <a:gd name="connsiteY32" fmla="*/ 3985050 h 6079105"/>
              <a:gd name="connsiteX33" fmla="*/ 5690190 w 5723503"/>
              <a:gd name="connsiteY33" fmla="*/ 4153717 h 6079105"/>
              <a:gd name="connsiteX34" fmla="*/ 5696536 w 5723503"/>
              <a:gd name="connsiteY34" fmla="*/ 4153209 h 6079105"/>
              <a:gd name="connsiteX35" fmla="*/ 5696536 w 5723503"/>
              <a:gd name="connsiteY35" fmla="*/ 3978705 h 6079105"/>
              <a:gd name="connsiteX36" fmla="*/ 5336436 w 5723503"/>
              <a:gd name="connsiteY36" fmla="*/ 3771646 h 6079105"/>
              <a:gd name="connsiteX37" fmla="*/ 5478762 w 5723503"/>
              <a:gd name="connsiteY37" fmla="*/ 3771646 h 6079105"/>
              <a:gd name="connsiteX38" fmla="*/ 5478762 w 5723503"/>
              <a:gd name="connsiteY38" fmla="*/ 3911694 h 6079105"/>
              <a:gd name="connsiteX39" fmla="*/ 5336436 w 5723503"/>
              <a:gd name="connsiteY39" fmla="*/ 3771646 h 6079105"/>
              <a:gd name="connsiteX40" fmla="*/ 5551353 w 5723503"/>
              <a:gd name="connsiteY40" fmla="*/ 3770821 h 6079105"/>
              <a:gd name="connsiteX41" fmla="*/ 5693743 w 5723503"/>
              <a:gd name="connsiteY41" fmla="*/ 3770821 h 6079105"/>
              <a:gd name="connsiteX42" fmla="*/ 5693743 w 5723503"/>
              <a:gd name="connsiteY42" fmla="*/ 3910869 h 6079105"/>
              <a:gd name="connsiteX43" fmla="*/ 5551353 w 5723503"/>
              <a:gd name="connsiteY43" fmla="*/ 3770821 h 6079105"/>
              <a:gd name="connsiteX44" fmla="*/ 5306995 w 5723503"/>
              <a:gd name="connsiteY44" fmla="*/ 3765301 h 6079105"/>
              <a:gd name="connsiteX45" fmla="*/ 5306487 w 5723503"/>
              <a:gd name="connsiteY45" fmla="*/ 3771647 h 6079105"/>
              <a:gd name="connsiteX46" fmla="*/ 5478509 w 5723503"/>
              <a:gd name="connsiteY46" fmla="*/ 3940314 h 6079105"/>
              <a:gd name="connsiteX47" fmla="*/ 5484855 w 5723503"/>
              <a:gd name="connsiteY47" fmla="*/ 3939806 h 6079105"/>
              <a:gd name="connsiteX48" fmla="*/ 5484664 w 5723503"/>
              <a:gd name="connsiteY48" fmla="*/ 3765301 h 6079105"/>
              <a:gd name="connsiteX49" fmla="*/ 5521975 w 5723503"/>
              <a:gd name="connsiteY49" fmla="*/ 3764540 h 6079105"/>
              <a:gd name="connsiteX50" fmla="*/ 5521531 w 5723503"/>
              <a:gd name="connsiteY50" fmla="*/ 3770885 h 6079105"/>
              <a:gd name="connsiteX51" fmla="*/ 5693490 w 5723503"/>
              <a:gd name="connsiteY51" fmla="*/ 3939552 h 6079105"/>
              <a:gd name="connsiteX52" fmla="*/ 5699835 w 5723503"/>
              <a:gd name="connsiteY52" fmla="*/ 3939044 h 6079105"/>
              <a:gd name="connsiteX53" fmla="*/ 5699645 w 5723503"/>
              <a:gd name="connsiteY53" fmla="*/ 3764540 h 6079105"/>
              <a:gd name="connsiteX54" fmla="*/ 5334786 w 5723503"/>
              <a:gd name="connsiteY54" fmla="*/ 3555070 h 6079105"/>
              <a:gd name="connsiteX55" fmla="*/ 5477176 w 5723503"/>
              <a:gd name="connsiteY55" fmla="*/ 3555070 h 6079105"/>
              <a:gd name="connsiteX56" fmla="*/ 5477176 w 5723503"/>
              <a:gd name="connsiteY56" fmla="*/ 3695118 h 6079105"/>
              <a:gd name="connsiteX57" fmla="*/ 5334786 w 5723503"/>
              <a:gd name="connsiteY57" fmla="*/ 3555070 h 6079105"/>
              <a:gd name="connsiteX58" fmla="*/ 5549767 w 5723503"/>
              <a:gd name="connsiteY58" fmla="*/ 3554309 h 6079105"/>
              <a:gd name="connsiteX59" fmla="*/ 5692157 w 5723503"/>
              <a:gd name="connsiteY59" fmla="*/ 3554309 h 6079105"/>
              <a:gd name="connsiteX60" fmla="*/ 5692157 w 5723503"/>
              <a:gd name="connsiteY60" fmla="*/ 3694293 h 6079105"/>
              <a:gd name="connsiteX61" fmla="*/ 5549767 w 5723503"/>
              <a:gd name="connsiteY61" fmla="*/ 3554309 h 6079105"/>
              <a:gd name="connsiteX62" fmla="*/ 5305472 w 5723503"/>
              <a:gd name="connsiteY62" fmla="*/ 3548725 h 6079105"/>
              <a:gd name="connsiteX63" fmla="*/ 5304774 w 5723503"/>
              <a:gd name="connsiteY63" fmla="*/ 3555071 h 6079105"/>
              <a:gd name="connsiteX64" fmla="*/ 5476796 w 5723503"/>
              <a:gd name="connsiteY64" fmla="*/ 3723738 h 6079105"/>
              <a:gd name="connsiteX65" fmla="*/ 5483141 w 5723503"/>
              <a:gd name="connsiteY65" fmla="*/ 3723230 h 6079105"/>
              <a:gd name="connsiteX66" fmla="*/ 5483141 w 5723503"/>
              <a:gd name="connsiteY66" fmla="*/ 3548725 h 6079105"/>
              <a:gd name="connsiteX67" fmla="*/ 5520452 w 5723503"/>
              <a:gd name="connsiteY67" fmla="*/ 3547964 h 6079105"/>
              <a:gd name="connsiteX68" fmla="*/ 5520452 w 5723503"/>
              <a:gd name="connsiteY68" fmla="*/ 3554246 h 6079105"/>
              <a:gd name="connsiteX69" fmla="*/ 5691777 w 5723503"/>
              <a:gd name="connsiteY69" fmla="*/ 3722913 h 6079105"/>
              <a:gd name="connsiteX70" fmla="*/ 5698122 w 5723503"/>
              <a:gd name="connsiteY70" fmla="*/ 3722468 h 6079105"/>
              <a:gd name="connsiteX71" fmla="*/ 5698122 w 5723503"/>
              <a:gd name="connsiteY71" fmla="*/ 3547964 h 6079105"/>
              <a:gd name="connsiteX72" fmla="*/ 5337959 w 5723503"/>
              <a:gd name="connsiteY72" fmla="*/ 3340969 h 6079105"/>
              <a:gd name="connsiteX73" fmla="*/ 5480349 w 5723503"/>
              <a:gd name="connsiteY73" fmla="*/ 3340969 h 6079105"/>
              <a:gd name="connsiteX74" fmla="*/ 5480349 w 5723503"/>
              <a:gd name="connsiteY74" fmla="*/ 3480953 h 6079105"/>
              <a:gd name="connsiteX75" fmla="*/ 5337959 w 5723503"/>
              <a:gd name="connsiteY75" fmla="*/ 3340969 h 6079105"/>
              <a:gd name="connsiteX76" fmla="*/ 5552876 w 5723503"/>
              <a:gd name="connsiteY76" fmla="*/ 3340144 h 6079105"/>
              <a:gd name="connsiteX77" fmla="*/ 5695266 w 5723503"/>
              <a:gd name="connsiteY77" fmla="*/ 3340144 h 6079105"/>
              <a:gd name="connsiteX78" fmla="*/ 5695266 w 5723503"/>
              <a:gd name="connsiteY78" fmla="*/ 3480192 h 6079105"/>
              <a:gd name="connsiteX79" fmla="*/ 5552876 w 5723503"/>
              <a:gd name="connsiteY79" fmla="*/ 3340144 h 6079105"/>
              <a:gd name="connsiteX80" fmla="*/ 5308581 w 5723503"/>
              <a:gd name="connsiteY80" fmla="*/ 3334560 h 6079105"/>
              <a:gd name="connsiteX81" fmla="*/ 5308137 w 5723503"/>
              <a:gd name="connsiteY81" fmla="*/ 3340906 h 6079105"/>
              <a:gd name="connsiteX82" fmla="*/ 5480096 w 5723503"/>
              <a:gd name="connsiteY82" fmla="*/ 3509636 h 6079105"/>
              <a:gd name="connsiteX83" fmla="*/ 5486441 w 5723503"/>
              <a:gd name="connsiteY83" fmla="*/ 3509129 h 6079105"/>
              <a:gd name="connsiteX84" fmla="*/ 5486251 w 5723503"/>
              <a:gd name="connsiteY84" fmla="*/ 3334560 h 6079105"/>
              <a:gd name="connsiteX85" fmla="*/ 5523498 w 5723503"/>
              <a:gd name="connsiteY85" fmla="*/ 3333863 h 6079105"/>
              <a:gd name="connsiteX86" fmla="*/ 5522990 w 5723503"/>
              <a:gd name="connsiteY86" fmla="*/ 3340208 h 6079105"/>
              <a:gd name="connsiteX87" fmla="*/ 5695013 w 5723503"/>
              <a:gd name="connsiteY87" fmla="*/ 3508875 h 6079105"/>
              <a:gd name="connsiteX88" fmla="*/ 5701358 w 5723503"/>
              <a:gd name="connsiteY88" fmla="*/ 3508367 h 6079105"/>
              <a:gd name="connsiteX89" fmla="*/ 5701168 w 5723503"/>
              <a:gd name="connsiteY89" fmla="*/ 3333863 h 6079105"/>
              <a:gd name="connsiteX90" fmla="*/ 0 w 5723503"/>
              <a:gd name="connsiteY90" fmla="*/ 0 h 6079105"/>
              <a:gd name="connsiteX91" fmla="*/ 5723503 w 5723503"/>
              <a:gd name="connsiteY91" fmla="*/ 0 h 6079105"/>
              <a:gd name="connsiteX92" fmla="*/ 5723503 w 5723503"/>
              <a:gd name="connsiteY92" fmla="*/ 6079105 h 6079105"/>
              <a:gd name="connsiteX93" fmla="*/ 0 w 5723503"/>
              <a:gd name="connsiteY93" fmla="*/ 6079105 h 607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723503" h="6079105">
                <a:moveTo>
                  <a:pt x="5334786" y="4202324"/>
                </a:moveTo>
                <a:lnTo>
                  <a:pt x="5477176" y="4202324"/>
                </a:lnTo>
                <a:lnTo>
                  <a:pt x="5477176" y="4342372"/>
                </a:lnTo>
                <a:cubicBezTo>
                  <a:pt x="5456465" y="4274603"/>
                  <a:pt x="5402887" y="4221906"/>
                  <a:pt x="5334786" y="4202324"/>
                </a:cubicBezTo>
                <a:close/>
                <a:moveTo>
                  <a:pt x="5549767" y="4201562"/>
                </a:moveTo>
                <a:lnTo>
                  <a:pt x="5692157" y="4201562"/>
                </a:lnTo>
                <a:lnTo>
                  <a:pt x="5692157" y="4341546"/>
                </a:lnTo>
                <a:cubicBezTo>
                  <a:pt x="5671489" y="4273764"/>
                  <a:pt x="5617889" y="4221069"/>
                  <a:pt x="5549767" y="4201562"/>
                </a:cubicBezTo>
                <a:close/>
                <a:moveTo>
                  <a:pt x="5305408" y="4195979"/>
                </a:moveTo>
                <a:lnTo>
                  <a:pt x="5304901" y="4202324"/>
                </a:lnTo>
                <a:cubicBezTo>
                  <a:pt x="5393001" y="4214782"/>
                  <a:pt x="5462729" y="4283150"/>
                  <a:pt x="5476923" y="4370991"/>
                </a:cubicBezTo>
                <a:lnTo>
                  <a:pt x="5483269" y="4370483"/>
                </a:lnTo>
                <a:lnTo>
                  <a:pt x="5483078" y="4195979"/>
                </a:lnTo>
                <a:close/>
                <a:moveTo>
                  <a:pt x="5520960" y="4195154"/>
                </a:moveTo>
                <a:lnTo>
                  <a:pt x="5520452" y="4201499"/>
                </a:lnTo>
                <a:cubicBezTo>
                  <a:pt x="5608351" y="4214194"/>
                  <a:pt x="5677801" y="4282542"/>
                  <a:pt x="5691904" y="4370230"/>
                </a:cubicBezTo>
                <a:lnTo>
                  <a:pt x="5698249" y="4369785"/>
                </a:lnTo>
                <a:lnTo>
                  <a:pt x="5698630" y="4195154"/>
                </a:lnTo>
                <a:close/>
                <a:moveTo>
                  <a:pt x="5333264" y="3985811"/>
                </a:moveTo>
                <a:lnTo>
                  <a:pt x="5475654" y="3985811"/>
                </a:lnTo>
                <a:lnTo>
                  <a:pt x="5475654" y="4125795"/>
                </a:lnTo>
                <a:cubicBezTo>
                  <a:pt x="5454986" y="4058013"/>
                  <a:pt x="5401386" y="4005318"/>
                  <a:pt x="5333264" y="3985811"/>
                </a:cubicBezTo>
                <a:close/>
                <a:moveTo>
                  <a:pt x="5548181" y="3985050"/>
                </a:moveTo>
                <a:lnTo>
                  <a:pt x="5690571" y="3985050"/>
                </a:lnTo>
                <a:lnTo>
                  <a:pt x="5690571" y="4124971"/>
                </a:lnTo>
                <a:cubicBezTo>
                  <a:pt x="5669824" y="4057251"/>
                  <a:pt x="5616252" y="4004608"/>
                  <a:pt x="5548181" y="3985050"/>
                </a:cubicBezTo>
                <a:close/>
                <a:moveTo>
                  <a:pt x="5303885" y="3979466"/>
                </a:moveTo>
                <a:lnTo>
                  <a:pt x="5303251" y="3985748"/>
                </a:lnTo>
                <a:cubicBezTo>
                  <a:pt x="5391327" y="3998232"/>
                  <a:pt x="5461023" y="4066593"/>
                  <a:pt x="5475210" y="4154415"/>
                </a:cubicBezTo>
                <a:lnTo>
                  <a:pt x="5481555" y="4153971"/>
                </a:lnTo>
                <a:lnTo>
                  <a:pt x="5481555" y="3979466"/>
                </a:lnTo>
                <a:close/>
                <a:moveTo>
                  <a:pt x="5518866" y="3978705"/>
                </a:moveTo>
                <a:lnTo>
                  <a:pt x="5518612" y="3985050"/>
                </a:lnTo>
                <a:cubicBezTo>
                  <a:pt x="5606540" y="3997687"/>
                  <a:pt x="5676048" y="4066015"/>
                  <a:pt x="5690190" y="4153717"/>
                </a:cubicBezTo>
                <a:lnTo>
                  <a:pt x="5696536" y="4153209"/>
                </a:lnTo>
                <a:lnTo>
                  <a:pt x="5696536" y="3978705"/>
                </a:lnTo>
                <a:close/>
                <a:moveTo>
                  <a:pt x="5336436" y="3771646"/>
                </a:moveTo>
                <a:lnTo>
                  <a:pt x="5478762" y="3771646"/>
                </a:lnTo>
                <a:lnTo>
                  <a:pt x="5478762" y="3911694"/>
                </a:lnTo>
                <a:cubicBezTo>
                  <a:pt x="5458064" y="3843940"/>
                  <a:pt x="5404513" y="3791246"/>
                  <a:pt x="5336436" y="3771646"/>
                </a:cubicBezTo>
                <a:close/>
                <a:moveTo>
                  <a:pt x="5551353" y="3770821"/>
                </a:moveTo>
                <a:lnTo>
                  <a:pt x="5693743" y="3770821"/>
                </a:lnTo>
                <a:lnTo>
                  <a:pt x="5693743" y="3910869"/>
                </a:lnTo>
                <a:cubicBezTo>
                  <a:pt x="5673032" y="3843100"/>
                  <a:pt x="5619454" y="3790403"/>
                  <a:pt x="5551353" y="3770821"/>
                </a:cubicBezTo>
                <a:close/>
                <a:moveTo>
                  <a:pt x="5306995" y="3765301"/>
                </a:moveTo>
                <a:lnTo>
                  <a:pt x="5306487" y="3771647"/>
                </a:lnTo>
                <a:cubicBezTo>
                  <a:pt x="5394588" y="3784105"/>
                  <a:pt x="5464315" y="3852472"/>
                  <a:pt x="5478509" y="3940314"/>
                </a:cubicBezTo>
                <a:lnTo>
                  <a:pt x="5484855" y="3939806"/>
                </a:lnTo>
                <a:lnTo>
                  <a:pt x="5484664" y="3765301"/>
                </a:lnTo>
                <a:close/>
                <a:moveTo>
                  <a:pt x="5521975" y="3764540"/>
                </a:moveTo>
                <a:lnTo>
                  <a:pt x="5521531" y="3770885"/>
                </a:lnTo>
                <a:cubicBezTo>
                  <a:pt x="5609607" y="3783369"/>
                  <a:pt x="5679303" y="3851731"/>
                  <a:pt x="5693490" y="3939552"/>
                </a:cubicBezTo>
                <a:lnTo>
                  <a:pt x="5699835" y="3939044"/>
                </a:lnTo>
                <a:lnTo>
                  <a:pt x="5699645" y="3764540"/>
                </a:lnTo>
                <a:close/>
                <a:moveTo>
                  <a:pt x="5334786" y="3555070"/>
                </a:moveTo>
                <a:lnTo>
                  <a:pt x="5477176" y="3555070"/>
                </a:lnTo>
                <a:lnTo>
                  <a:pt x="5477176" y="3695118"/>
                </a:lnTo>
                <a:cubicBezTo>
                  <a:pt x="5456465" y="3627349"/>
                  <a:pt x="5402887" y="3574652"/>
                  <a:pt x="5334786" y="3555070"/>
                </a:cubicBezTo>
                <a:close/>
                <a:moveTo>
                  <a:pt x="5549767" y="3554309"/>
                </a:moveTo>
                <a:lnTo>
                  <a:pt x="5692157" y="3554309"/>
                </a:lnTo>
                <a:lnTo>
                  <a:pt x="5692157" y="3694293"/>
                </a:lnTo>
                <a:cubicBezTo>
                  <a:pt x="5671489" y="3626511"/>
                  <a:pt x="5617889" y="3573816"/>
                  <a:pt x="5549767" y="3554309"/>
                </a:cubicBezTo>
                <a:close/>
                <a:moveTo>
                  <a:pt x="5305472" y="3548725"/>
                </a:moveTo>
                <a:lnTo>
                  <a:pt x="5304774" y="3555071"/>
                </a:lnTo>
                <a:cubicBezTo>
                  <a:pt x="5392874" y="3567529"/>
                  <a:pt x="5462602" y="3635896"/>
                  <a:pt x="5476796" y="3723738"/>
                </a:cubicBezTo>
                <a:lnTo>
                  <a:pt x="5483141" y="3723230"/>
                </a:lnTo>
                <a:lnTo>
                  <a:pt x="5483141" y="3548725"/>
                </a:lnTo>
                <a:close/>
                <a:moveTo>
                  <a:pt x="5520452" y="3547964"/>
                </a:moveTo>
                <a:lnTo>
                  <a:pt x="5520452" y="3554246"/>
                </a:lnTo>
                <a:cubicBezTo>
                  <a:pt x="5608282" y="3566984"/>
                  <a:pt x="5677664" y="3635289"/>
                  <a:pt x="5691777" y="3722913"/>
                </a:cubicBezTo>
                <a:lnTo>
                  <a:pt x="5698122" y="3722468"/>
                </a:lnTo>
                <a:lnTo>
                  <a:pt x="5698122" y="3547964"/>
                </a:lnTo>
                <a:close/>
                <a:moveTo>
                  <a:pt x="5337959" y="3340969"/>
                </a:moveTo>
                <a:lnTo>
                  <a:pt x="5480349" y="3340969"/>
                </a:lnTo>
                <a:lnTo>
                  <a:pt x="5480349" y="3480953"/>
                </a:lnTo>
                <a:cubicBezTo>
                  <a:pt x="5459620" y="3413209"/>
                  <a:pt x="5406045" y="3360539"/>
                  <a:pt x="5337959" y="3340969"/>
                </a:cubicBezTo>
                <a:close/>
                <a:moveTo>
                  <a:pt x="5552876" y="3340144"/>
                </a:moveTo>
                <a:lnTo>
                  <a:pt x="5695266" y="3340144"/>
                </a:lnTo>
                <a:lnTo>
                  <a:pt x="5695266" y="3480192"/>
                </a:lnTo>
                <a:cubicBezTo>
                  <a:pt x="5674555" y="3412423"/>
                  <a:pt x="5620977" y="3359726"/>
                  <a:pt x="5552876" y="3340144"/>
                </a:cubicBezTo>
                <a:close/>
                <a:moveTo>
                  <a:pt x="5308581" y="3334560"/>
                </a:moveTo>
                <a:lnTo>
                  <a:pt x="5308137" y="3340906"/>
                </a:lnTo>
                <a:cubicBezTo>
                  <a:pt x="5396233" y="3353397"/>
                  <a:pt x="5465934" y="3421790"/>
                  <a:pt x="5480096" y="3509636"/>
                </a:cubicBezTo>
                <a:lnTo>
                  <a:pt x="5486441" y="3509129"/>
                </a:lnTo>
                <a:lnTo>
                  <a:pt x="5486251" y="3334560"/>
                </a:lnTo>
                <a:close/>
                <a:moveTo>
                  <a:pt x="5523498" y="3333863"/>
                </a:moveTo>
                <a:lnTo>
                  <a:pt x="5522990" y="3340208"/>
                </a:lnTo>
                <a:cubicBezTo>
                  <a:pt x="5611091" y="3352666"/>
                  <a:pt x="5680819" y="3421034"/>
                  <a:pt x="5695013" y="3508875"/>
                </a:cubicBezTo>
                <a:lnTo>
                  <a:pt x="5701358" y="3508367"/>
                </a:lnTo>
                <a:lnTo>
                  <a:pt x="5701168" y="3333863"/>
                </a:lnTo>
                <a:close/>
                <a:moveTo>
                  <a:pt x="0" y="0"/>
                </a:moveTo>
                <a:lnTo>
                  <a:pt x="5723503" y="0"/>
                </a:lnTo>
                <a:lnTo>
                  <a:pt x="5723503" y="6079105"/>
                </a:lnTo>
                <a:lnTo>
                  <a:pt x="0" y="607910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E0DD39-24FC-AE4A-B94A-C42AB36CC1B7}"/>
              </a:ext>
            </a:extLst>
          </p:cNvPr>
          <p:cNvGrpSpPr/>
          <p:nvPr userDrawn="1"/>
        </p:nvGrpSpPr>
        <p:grpSpPr>
          <a:xfrm>
            <a:off x="6057785" y="3509736"/>
            <a:ext cx="593202" cy="975172"/>
            <a:chOff x="6110794" y="3712667"/>
            <a:chExt cx="604094" cy="102236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9978BDD-C6D6-E346-A9BF-0B2D9F39C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371266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96E66DD-FA9B-E349-A02B-B02BD88A5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371266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BED5851-F849-E24E-95C6-51A56A1EA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371266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4E532B9F-6985-4441-A777-C3F92A34A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3926040"/>
              <a:ext cx="173765" cy="170014"/>
            </a:xfrm>
            <a:custGeom>
              <a:avLst/>
              <a:gdLst>
                <a:gd name="T0" fmla="*/ 361 w 361"/>
                <a:gd name="T1" fmla="*/ 362 h 362"/>
                <a:gd name="T2" fmla="*/ 0 w 361"/>
                <a:gd name="T3" fmla="*/ 0 h 362"/>
                <a:gd name="T4" fmla="*/ 361 w 361"/>
                <a:gd name="T5" fmla="*/ 0 h 362"/>
                <a:gd name="T6" fmla="*/ 361 w 361"/>
                <a:gd name="T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61" y="362"/>
                  </a:moveTo>
                  <a:cubicBezTo>
                    <a:pt x="332" y="176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2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D0FECB11-A712-D749-8E29-7C09F9ABC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3926040"/>
              <a:ext cx="173765" cy="170014"/>
            </a:xfrm>
            <a:custGeom>
              <a:avLst/>
              <a:gdLst>
                <a:gd name="T0" fmla="*/ 361 w 361"/>
                <a:gd name="T1" fmla="*/ 362 h 362"/>
                <a:gd name="T2" fmla="*/ 0 w 361"/>
                <a:gd name="T3" fmla="*/ 0 h 362"/>
                <a:gd name="T4" fmla="*/ 361 w 361"/>
                <a:gd name="T5" fmla="*/ 0 h 362"/>
                <a:gd name="T6" fmla="*/ 361 w 361"/>
                <a:gd name="T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61" y="362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2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7AFEB51D-BF86-0246-A2F2-F5C22BB18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3926040"/>
              <a:ext cx="173765" cy="170014"/>
            </a:xfrm>
            <a:custGeom>
              <a:avLst/>
              <a:gdLst>
                <a:gd name="T0" fmla="*/ 361 w 361"/>
                <a:gd name="T1" fmla="*/ 362 h 362"/>
                <a:gd name="T2" fmla="*/ 0 w 361"/>
                <a:gd name="T3" fmla="*/ 0 h 362"/>
                <a:gd name="T4" fmla="*/ 361 w 361"/>
                <a:gd name="T5" fmla="*/ 0 h 362"/>
                <a:gd name="T6" fmla="*/ 361 w 361"/>
                <a:gd name="T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61" y="362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2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3D1B6517-4291-0D49-865E-755AA0F3D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4139414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5" y="28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9B0FCA4-8AFD-B642-906B-F5222B92B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4139414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8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BDD0B13-0DE3-7146-98EA-91D20B7A1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4139414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8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9496EABF-F658-AC4D-AE40-621EDD04F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4566161"/>
              <a:ext cx="173765" cy="168873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41EEB260-02BE-7F4E-B46B-04B5A9453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4566161"/>
              <a:ext cx="173765" cy="168873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95BDCD68-13DD-4649-9A16-558E7BD97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4566161"/>
              <a:ext cx="173765" cy="168873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6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9AC229A1-06B0-4846-ACB3-26E7B3FF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1123" y="435278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5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CE8EB986-BC20-D74F-A600-F58016D26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542" y="435278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E8904A61-0677-0E46-A571-C96981D72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794" y="4352787"/>
              <a:ext cx="173765" cy="170014"/>
            </a:xfrm>
            <a:custGeom>
              <a:avLst/>
              <a:gdLst>
                <a:gd name="T0" fmla="*/ 361 w 361"/>
                <a:gd name="T1" fmla="*/ 361 h 361"/>
                <a:gd name="T2" fmla="*/ 0 w 361"/>
                <a:gd name="T3" fmla="*/ 0 h 361"/>
                <a:gd name="T4" fmla="*/ 361 w 361"/>
                <a:gd name="T5" fmla="*/ 0 h 361"/>
                <a:gd name="T6" fmla="*/ 361 w 361"/>
                <a:gd name="T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1">
                  <a:moveTo>
                    <a:pt x="361" y="361"/>
                  </a:moveTo>
                  <a:cubicBezTo>
                    <a:pt x="332" y="175"/>
                    <a:pt x="186" y="29"/>
                    <a:pt x="0" y="0"/>
                  </a:cubicBezTo>
                  <a:cubicBezTo>
                    <a:pt x="361" y="0"/>
                    <a:pt x="361" y="0"/>
                    <a:pt x="361" y="0"/>
                  </a:cubicBezTo>
                  <a:lnTo>
                    <a:pt x="361" y="36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894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/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1B0651E-9135-824D-AF58-78D13947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620" y="2907462"/>
            <a:ext cx="9512652" cy="480131"/>
          </a:xfrm>
        </p:spPr>
        <p:txBody>
          <a:bodyPr wrap="square" anchor="ctr">
            <a:spAutoFit/>
          </a:bodyPr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611D4F9B-925D-BC43-8260-F404EAE16834}"/>
              </a:ext>
            </a:extLst>
          </p:cNvPr>
          <p:cNvSpPr>
            <a:spLocks noChangeAspect="1"/>
          </p:cNvSpPr>
          <p:nvPr/>
        </p:nvSpPr>
        <p:spPr bwMode="auto">
          <a:xfrm rot="16200000" flipH="1">
            <a:off x="10176099" y="4530825"/>
            <a:ext cx="1613827" cy="1602000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F92E0807-C455-0743-B8C5-86D84226E6F7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11759" y="393358"/>
            <a:ext cx="1608013" cy="1596229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A9B772A-1FCC-5840-8809-70296571989A}"/>
              </a:ext>
            </a:extLst>
          </p:cNvPr>
          <p:cNvSpPr>
            <a:spLocks noChangeAspect="1"/>
          </p:cNvSpPr>
          <p:nvPr userDrawn="1"/>
        </p:nvSpPr>
        <p:spPr bwMode="auto">
          <a:xfrm rot="16200000" flipH="1">
            <a:off x="10176099" y="4530825"/>
            <a:ext cx="1613827" cy="1602000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16ADB33-3EE3-BC40-B2BB-6240F9D25656}"/>
              </a:ext>
            </a:extLst>
          </p:cNvPr>
          <p:cNvSpPr>
            <a:spLocks/>
          </p:cNvSpPr>
          <p:nvPr userDrawn="1"/>
        </p:nvSpPr>
        <p:spPr bwMode="auto">
          <a:xfrm rot="5400000" flipH="1">
            <a:off x="411759" y="393358"/>
            <a:ext cx="1608013" cy="1596229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5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9BE75F46-D81E-5447-B33A-EACD35F4465F}"/>
              </a:ext>
            </a:extLst>
          </p:cNvPr>
          <p:cNvSpPr/>
          <p:nvPr/>
        </p:nvSpPr>
        <p:spPr>
          <a:xfrm>
            <a:off x="2754754" y="0"/>
            <a:ext cx="9437246" cy="6858000"/>
          </a:xfrm>
          <a:custGeom>
            <a:avLst/>
            <a:gdLst>
              <a:gd name="connsiteX0" fmla="*/ 0 w 9437246"/>
              <a:gd name="connsiteY0" fmla="*/ 0 h 6833052"/>
              <a:gd name="connsiteX1" fmla="*/ 9437246 w 9437246"/>
              <a:gd name="connsiteY1" fmla="*/ 0 h 6833052"/>
              <a:gd name="connsiteX2" fmla="*/ 9437246 w 9437246"/>
              <a:gd name="connsiteY2" fmla="*/ 6833052 h 6833052"/>
              <a:gd name="connsiteX3" fmla="*/ 9221785 w 9437246"/>
              <a:gd name="connsiteY3" fmla="*/ 6819662 h 6833052"/>
              <a:gd name="connsiteX4" fmla="*/ 78869 w 9437246"/>
              <a:gd name="connsiteY4" fmla="*/ 252510 h 683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7246" h="6833052">
                <a:moveTo>
                  <a:pt x="0" y="0"/>
                </a:moveTo>
                <a:lnTo>
                  <a:pt x="9437246" y="0"/>
                </a:lnTo>
                <a:lnTo>
                  <a:pt x="9437246" y="6833052"/>
                </a:lnTo>
                <a:lnTo>
                  <a:pt x="9221785" y="6819662"/>
                </a:lnTo>
                <a:cubicBezTo>
                  <a:pt x="4879604" y="6473211"/>
                  <a:pt x="1296735" y="3813340"/>
                  <a:pt x="78869" y="2525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 sz="1400">
              <a:solidFill>
                <a:schemeClr val="accent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9685A4-CF88-564B-925B-AF0FD83F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561700"/>
            <a:ext cx="4401079" cy="867930"/>
          </a:xfrm>
        </p:spPr>
        <p:txBody>
          <a:bodyPr wrap="square" rIns="36000" anchor="b">
            <a:spAutoFit/>
          </a:bodyPr>
          <a:lstStyle>
            <a:lvl1pPr algn="l"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3A404-0F09-EF45-8852-06F3E2AD4882}"/>
              </a:ext>
            </a:extLst>
          </p:cNvPr>
          <p:cNvSpPr txBox="1"/>
          <p:nvPr/>
        </p:nvSpPr>
        <p:spPr bwMode="gray">
          <a:xfrm>
            <a:off x="11765972" y="6547006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/>
            <a:fld id="{6C5AF65D-6854-49AF-ABC5-48B5BA0EA842}" type="slidenum">
              <a:rPr lang="en-US" sz="800" smtClean="0">
                <a:solidFill>
                  <a:schemeClr val="tx1"/>
                </a:solidFill>
              </a:rPr>
              <a:pPr lvl="0" algn="ctr"/>
              <a:t>‹nr.›</a:t>
            </a:fld>
            <a:endParaRPr lang="en-US" sz="80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C533E8-0B08-D64D-8FCE-2D0B39A69DEC}"/>
              </a:ext>
            </a:extLst>
          </p:cNvPr>
          <p:cNvGrpSpPr/>
          <p:nvPr/>
        </p:nvGrpSpPr>
        <p:grpSpPr>
          <a:xfrm>
            <a:off x="11862848" y="1678073"/>
            <a:ext cx="230832" cy="3501854"/>
            <a:chOff x="0" y="1980381"/>
            <a:chExt cx="230832" cy="35018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CA3DE5-6942-A749-A150-0E5FC8B1F6D8}"/>
                </a:ext>
              </a:extLst>
            </p:cNvPr>
            <p:cNvSpPr txBox="1"/>
            <p:nvPr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FB9D5E-1F4F-BD43-96B2-14BE29E6ACAB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1980381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4F16A9-2DDD-E64B-AEDC-9D691F0A36EC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5008716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7405B570-EC49-2E40-BBA3-BB0B3B4A3C3D}"/>
              </a:ext>
            </a:extLst>
          </p:cNvPr>
          <p:cNvSpPr/>
          <p:nvPr userDrawn="1"/>
        </p:nvSpPr>
        <p:spPr>
          <a:xfrm>
            <a:off x="2754754" y="0"/>
            <a:ext cx="9437246" cy="6858000"/>
          </a:xfrm>
          <a:custGeom>
            <a:avLst/>
            <a:gdLst>
              <a:gd name="connsiteX0" fmla="*/ 0 w 9437246"/>
              <a:gd name="connsiteY0" fmla="*/ 0 h 6833052"/>
              <a:gd name="connsiteX1" fmla="*/ 9437246 w 9437246"/>
              <a:gd name="connsiteY1" fmla="*/ 0 h 6833052"/>
              <a:gd name="connsiteX2" fmla="*/ 9437246 w 9437246"/>
              <a:gd name="connsiteY2" fmla="*/ 6833052 h 6833052"/>
              <a:gd name="connsiteX3" fmla="*/ 9221785 w 9437246"/>
              <a:gd name="connsiteY3" fmla="*/ 6819662 h 6833052"/>
              <a:gd name="connsiteX4" fmla="*/ 78869 w 9437246"/>
              <a:gd name="connsiteY4" fmla="*/ 252510 h 683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7246" h="6833052">
                <a:moveTo>
                  <a:pt x="0" y="0"/>
                </a:moveTo>
                <a:lnTo>
                  <a:pt x="9437246" y="0"/>
                </a:lnTo>
                <a:lnTo>
                  <a:pt x="9437246" y="6833052"/>
                </a:lnTo>
                <a:lnTo>
                  <a:pt x="9221785" y="6819662"/>
                </a:lnTo>
                <a:cubicBezTo>
                  <a:pt x="4879604" y="6473211"/>
                  <a:pt x="1296735" y="3813340"/>
                  <a:pt x="78869" y="2525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 sz="140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D093DF-9983-5846-8381-21EFC2ED42C0}"/>
              </a:ext>
            </a:extLst>
          </p:cNvPr>
          <p:cNvSpPr txBox="1"/>
          <p:nvPr userDrawn="1"/>
        </p:nvSpPr>
        <p:spPr bwMode="gray">
          <a:xfrm>
            <a:off x="11765972" y="6547006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/>
            <a:fld id="{6C5AF65D-6854-49AF-ABC5-48B5BA0EA842}" type="slidenum">
              <a:rPr lang="en-US" sz="800" smtClean="0">
                <a:solidFill>
                  <a:schemeClr val="tx1"/>
                </a:solidFill>
              </a:rPr>
              <a:pPr lvl="0" algn="ctr"/>
              <a:t>‹nr.›</a:t>
            </a:fld>
            <a:endParaRPr lang="en-US" sz="80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4A1A51-9814-4F49-9090-80D63DD82094}"/>
              </a:ext>
            </a:extLst>
          </p:cNvPr>
          <p:cNvGrpSpPr/>
          <p:nvPr userDrawn="1"/>
        </p:nvGrpSpPr>
        <p:grpSpPr>
          <a:xfrm>
            <a:off x="11862848" y="1678073"/>
            <a:ext cx="230832" cy="3501854"/>
            <a:chOff x="0" y="1980381"/>
            <a:chExt cx="230832" cy="3501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E9D15B-3E97-FA45-B6C2-2EAAB2887DDB}"/>
                </a:ext>
              </a:extLst>
            </p:cNvPr>
            <p:cNvSpPr txBox="1"/>
            <p:nvPr userDrawn="1"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D66FE1-B512-FC44-B5CE-F154EBDED2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1980381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966C4C-B1F3-B24B-B96E-580B2F4F04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5008716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89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0E266A10-7698-4D46-92BA-27C0C79F17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06017" y="0"/>
            <a:ext cx="6792334" cy="6856413"/>
            <a:chOff x="4398" y="1002"/>
            <a:chExt cx="3286" cy="3317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0BE617A9-07A3-CC4C-9365-E1631F85F9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98" y="1002"/>
              <a:ext cx="3286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8728E5D-8F91-E54F-A979-AD7FAF48D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" y="1002"/>
              <a:ext cx="3286" cy="3318"/>
            </a:xfrm>
            <a:custGeom>
              <a:avLst/>
              <a:gdLst>
                <a:gd name="T0" fmla="*/ 2544 w 2544"/>
                <a:gd name="T1" fmla="*/ 0 h 2569"/>
                <a:gd name="T2" fmla="*/ 2544 w 2544"/>
                <a:gd name="T3" fmla="*/ 2569 h 2569"/>
                <a:gd name="T4" fmla="*/ 0 w 2544"/>
                <a:gd name="T5" fmla="*/ 2569 h 2569"/>
                <a:gd name="T6" fmla="*/ 2544 w 2544"/>
                <a:gd name="T7" fmla="*/ 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4" h="2569">
                  <a:moveTo>
                    <a:pt x="2544" y="0"/>
                  </a:moveTo>
                  <a:cubicBezTo>
                    <a:pt x="2544" y="2569"/>
                    <a:pt x="2544" y="2569"/>
                    <a:pt x="2544" y="2569"/>
                  </a:cubicBezTo>
                  <a:cubicBezTo>
                    <a:pt x="0" y="2569"/>
                    <a:pt x="0" y="2569"/>
                    <a:pt x="0" y="2569"/>
                  </a:cubicBezTo>
                  <a:cubicBezTo>
                    <a:pt x="1308" y="2365"/>
                    <a:pt x="2342" y="1321"/>
                    <a:pt x="254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DC9685A4-CF88-564B-925B-AF0FD83F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188935"/>
            <a:ext cx="8110369" cy="480131"/>
          </a:xfrm>
        </p:spPr>
        <p:txBody>
          <a:bodyPr wrap="square" rIns="36000" anchor="ctr">
            <a:spAutoFit/>
          </a:bodyPr>
          <a:lstStyle>
            <a:lvl1pPr algn="l"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6C02A-E300-8E44-8EC3-A6F88D9E23D8}"/>
              </a:ext>
            </a:extLst>
          </p:cNvPr>
          <p:cNvSpPr txBox="1"/>
          <p:nvPr/>
        </p:nvSpPr>
        <p:spPr bwMode="gray">
          <a:xfrm>
            <a:off x="11765972" y="6547006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/>
            <a:fld id="{6C5AF65D-6854-49AF-ABC5-48B5BA0EA842}" type="slidenum">
              <a:rPr lang="en-US" sz="800" smtClean="0">
                <a:solidFill>
                  <a:schemeClr val="bg1"/>
                </a:solidFill>
              </a:rPr>
              <a:pPr lvl="0" algn="ctr"/>
              <a:t>‹nr.›</a:t>
            </a:fld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0B588B-769A-964C-B04A-A0A39F4A1B54}"/>
              </a:ext>
            </a:extLst>
          </p:cNvPr>
          <p:cNvGrpSpPr/>
          <p:nvPr/>
        </p:nvGrpSpPr>
        <p:grpSpPr>
          <a:xfrm>
            <a:off x="11862848" y="1678073"/>
            <a:ext cx="230832" cy="3501854"/>
            <a:chOff x="0" y="1980381"/>
            <a:chExt cx="230832" cy="35018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4AEB60-2887-4E4F-BABA-6F7DA040CBD2}"/>
                </a:ext>
              </a:extLst>
            </p:cNvPr>
            <p:cNvSpPr txBox="1"/>
            <p:nvPr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Proprietary and Confidential Property of UCB</a:t>
              </a:r>
              <a:endParaRPr lang="en-BE" sz="90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612709-CECD-664B-BF5B-67A0B0C29783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1980381"/>
              <a:ext cx="0" cy="4735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285A0B-2510-8548-8DA1-BF2F0AAAE870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5008716"/>
              <a:ext cx="0" cy="4735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802F1EE5-42E6-5746-B0CD-42F46A5A06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406017" y="0"/>
            <a:ext cx="6792334" cy="6856413"/>
            <a:chOff x="4398" y="1002"/>
            <a:chExt cx="3286" cy="3317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8B80C5A6-2526-5249-97C0-C743314F848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98" y="1002"/>
              <a:ext cx="3286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DFC4E2F-F685-F34F-97B1-6ABAA001EA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7" y="1002"/>
              <a:ext cx="3286" cy="3318"/>
            </a:xfrm>
            <a:custGeom>
              <a:avLst/>
              <a:gdLst>
                <a:gd name="T0" fmla="*/ 2544 w 2544"/>
                <a:gd name="T1" fmla="*/ 0 h 2569"/>
                <a:gd name="T2" fmla="*/ 2544 w 2544"/>
                <a:gd name="T3" fmla="*/ 2569 h 2569"/>
                <a:gd name="T4" fmla="*/ 0 w 2544"/>
                <a:gd name="T5" fmla="*/ 2569 h 2569"/>
                <a:gd name="T6" fmla="*/ 2544 w 2544"/>
                <a:gd name="T7" fmla="*/ 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4" h="2569">
                  <a:moveTo>
                    <a:pt x="2544" y="0"/>
                  </a:moveTo>
                  <a:cubicBezTo>
                    <a:pt x="2544" y="2569"/>
                    <a:pt x="2544" y="2569"/>
                    <a:pt x="2544" y="2569"/>
                  </a:cubicBezTo>
                  <a:cubicBezTo>
                    <a:pt x="0" y="2569"/>
                    <a:pt x="0" y="2569"/>
                    <a:pt x="0" y="2569"/>
                  </a:cubicBezTo>
                  <a:cubicBezTo>
                    <a:pt x="1308" y="2365"/>
                    <a:pt x="2342" y="1321"/>
                    <a:pt x="254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879C9E3-8642-7E41-B078-9D6810971079}"/>
              </a:ext>
            </a:extLst>
          </p:cNvPr>
          <p:cNvSpPr txBox="1"/>
          <p:nvPr userDrawn="1"/>
        </p:nvSpPr>
        <p:spPr bwMode="gray">
          <a:xfrm>
            <a:off x="11765972" y="6547006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/>
            <a:fld id="{6C5AF65D-6854-49AF-ABC5-48B5BA0EA842}" type="slidenum">
              <a:rPr lang="en-US" sz="800" smtClean="0">
                <a:solidFill>
                  <a:schemeClr val="bg1"/>
                </a:solidFill>
              </a:rPr>
              <a:pPr lvl="0" algn="ctr"/>
              <a:t>‹nr.›</a:t>
            </a:fld>
            <a:endParaRPr lang="en-US" sz="8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D28F05-7DD6-5641-A261-DA047E7E96FC}"/>
              </a:ext>
            </a:extLst>
          </p:cNvPr>
          <p:cNvGrpSpPr/>
          <p:nvPr userDrawn="1"/>
        </p:nvGrpSpPr>
        <p:grpSpPr>
          <a:xfrm>
            <a:off x="11862848" y="1678073"/>
            <a:ext cx="230832" cy="3501854"/>
            <a:chOff x="0" y="1980381"/>
            <a:chExt cx="230832" cy="35018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17DD44-1000-FB4A-8A5B-548BF0709366}"/>
                </a:ext>
              </a:extLst>
            </p:cNvPr>
            <p:cNvSpPr txBox="1"/>
            <p:nvPr userDrawn="1"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Proprietary and Confidential Property of UCB</a:t>
              </a:r>
              <a:endParaRPr lang="en-BE" sz="90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9DE366-DE1A-3D4A-9169-7A39E1393D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1980381"/>
              <a:ext cx="0" cy="4735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0298EF5-07A8-0246-9E7D-DBA68C87E4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416" y="5008716"/>
              <a:ext cx="0" cy="4735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39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DC9685A4-CF88-564B-925B-AF0FD83F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4058657"/>
            <a:ext cx="4401079" cy="867930"/>
          </a:xfrm>
        </p:spPr>
        <p:txBody>
          <a:bodyPr wrap="square" rIns="36000" anchor="b">
            <a:spAutoFit/>
          </a:bodyPr>
          <a:lstStyle>
            <a:lvl1pPr algn="l"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2182F8AD-1FB7-254D-B9E0-A4E8BB5B9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018662"/>
            <a:ext cx="4401079" cy="338554"/>
          </a:xfrm>
        </p:spPr>
        <p:txBody>
          <a:bodyPr wrap="square" rIns="3600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4611C-9F5D-A942-8DF3-4440110899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4754" y="0"/>
            <a:ext cx="9437246" cy="6858000"/>
          </a:xfrm>
          <a:custGeom>
            <a:avLst/>
            <a:gdLst>
              <a:gd name="connsiteX0" fmla="*/ 0 w 9437246"/>
              <a:gd name="connsiteY0" fmla="*/ 0 h 6833052"/>
              <a:gd name="connsiteX1" fmla="*/ 9437246 w 9437246"/>
              <a:gd name="connsiteY1" fmla="*/ 0 h 6833052"/>
              <a:gd name="connsiteX2" fmla="*/ 9437246 w 9437246"/>
              <a:gd name="connsiteY2" fmla="*/ 6833052 h 6833052"/>
              <a:gd name="connsiteX3" fmla="*/ 9221785 w 9437246"/>
              <a:gd name="connsiteY3" fmla="*/ 6819662 h 6833052"/>
              <a:gd name="connsiteX4" fmla="*/ 78869 w 9437246"/>
              <a:gd name="connsiteY4" fmla="*/ 252510 h 683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7246" h="6833052">
                <a:moveTo>
                  <a:pt x="0" y="0"/>
                </a:moveTo>
                <a:lnTo>
                  <a:pt x="9437246" y="0"/>
                </a:lnTo>
                <a:lnTo>
                  <a:pt x="9437246" y="6833052"/>
                </a:lnTo>
                <a:lnTo>
                  <a:pt x="9221785" y="6819662"/>
                </a:lnTo>
                <a:cubicBezTo>
                  <a:pt x="4879604" y="6473211"/>
                  <a:pt x="1296735" y="3813340"/>
                  <a:pt x="78869" y="2525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180000" anchor="ctr">
            <a:no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098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DC9685A4-CF88-564B-925B-AF0FD83F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230" y="4370048"/>
            <a:ext cx="9401540" cy="480131"/>
          </a:xfrm>
        </p:spPr>
        <p:txBody>
          <a:bodyPr wrap="square" rIns="36000" anchor="b">
            <a:norm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2182F8AD-1FB7-254D-B9E0-A4E8BB5B9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5230" y="4942254"/>
            <a:ext cx="9401540" cy="338554"/>
          </a:xfrm>
        </p:spPr>
        <p:txBody>
          <a:bodyPr wrap="square" rIns="3600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51F790-BC07-EE40-85F4-EFC68DCF6426}"/>
              </a:ext>
            </a:extLst>
          </p:cNvPr>
          <p:cNvGrpSpPr/>
          <p:nvPr/>
        </p:nvGrpSpPr>
        <p:grpSpPr>
          <a:xfrm rot="5400000">
            <a:off x="5980584" y="4768552"/>
            <a:ext cx="230832" cy="3501854"/>
            <a:chOff x="0" y="1980381"/>
            <a:chExt cx="230832" cy="350185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170B76-1B60-8A47-8BF2-13B1F51C9FBB}"/>
                </a:ext>
              </a:extLst>
            </p:cNvPr>
            <p:cNvSpPr txBox="1"/>
            <p:nvPr userDrawn="1"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0FD983-1E0D-674B-B17D-0D7B767052EA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1980381"/>
              <a:ext cx="0" cy="4735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43A570F-F968-D440-962C-BE1ABFFB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5008716"/>
              <a:ext cx="0" cy="4735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Graphic 105">
            <a:extLst>
              <a:ext uri="{FF2B5EF4-FFF2-40B4-BE49-F238E27FC236}">
                <a16:creationId xmlns:a16="http://schemas.microsoft.com/office/drawing/2014/main" id="{0741A49E-26E7-0344-ABB9-6BCB6B3ED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5230" y="1043297"/>
            <a:ext cx="9401540" cy="30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sp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027" y="1412875"/>
            <a:ext cx="11339946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711E790-5DB1-7448-959E-6902A23D8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388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ithou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61601" y="196717"/>
            <a:ext cx="10651591" cy="488692"/>
          </a:xfrm>
        </p:spPr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9E02B7-A5A9-47B3-8EC6-9026BB62DA2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571502" y="1652400"/>
            <a:ext cx="10641300" cy="432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noProof="0"/>
              <a:t>First </a:t>
            </a:r>
            <a:r>
              <a:rPr lang="fr-FR" noProof="0" err="1"/>
              <a:t>level</a:t>
            </a:r>
            <a:endParaRPr lang="en-US" noProof="0"/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114426" y="6415089"/>
            <a:ext cx="4902061" cy="297656"/>
          </a:xfrm>
        </p:spPr>
        <p:txBody>
          <a:bodyPr/>
          <a:lstStyle>
            <a:lvl1pPr>
              <a:spcBef>
                <a:spcPts val="133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sz="80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608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027" y="1412875"/>
            <a:ext cx="11339946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27" y="821163"/>
            <a:ext cx="11339946" cy="369332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48C9EA-1E78-2A4B-A3AF-AD484DF422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902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027" y="2948087"/>
            <a:ext cx="1924897" cy="480131"/>
          </a:xfrm>
        </p:spPr>
        <p:txBody>
          <a:bodyPr wrap="square" anchor="ctr">
            <a:spAutoFit/>
          </a:bodyPr>
          <a:lstStyle/>
          <a:p>
            <a:r>
              <a:rPr lang="en-GB"/>
              <a:t>Agenda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50924" y="1072444"/>
            <a:ext cx="9415049" cy="4231418"/>
          </a:xfrm>
        </p:spPr>
        <p:txBody>
          <a:bodyPr rIns="72000" anchor="ctr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800100" indent="-342900">
              <a:buFont typeface="+mj-lt"/>
              <a:buAutoNum type="arabicPeriod"/>
              <a:defRPr sz="1600"/>
            </a:lvl2pPr>
            <a:lvl3pPr>
              <a:buFont typeface="+mj-lt"/>
              <a:buAutoNum type="arabicPeriod"/>
              <a:defRPr sz="1400"/>
            </a:lvl3pPr>
            <a:lvl4pPr>
              <a:buFont typeface="+mj-lt"/>
              <a:buAutoNum type="arabicPeriod"/>
              <a:defRPr sz="12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BAC6D8C-4CD7-404E-803B-9C1856B74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0725" y="5389716"/>
            <a:ext cx="731603" cy="749022"/>
          </a:xfrm>
          <a:prstGeom prst="rect">
            <a:avLst/>
          </a:prstGeom>
        </p:spPr>
      </p:pic>
      <p:sp>
        <p:nvSpPr>
          <p:cNvPr id="57" name="Freeform 5">
            <a:extLst>
              <a:ext uri="{FF2B5EF4-FFF2-40B4-BE49-F238E27FC236}">
                <a16:creationId xmlns:a16="http://schemas.microsoft.com/office/drawing/2014/main" id="{34A1DC10-00A7-8F4E-B794-229E5F875B78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14951" y="390169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F642E9-70FA-1247-BA86-AF1A80340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0725" y="5389716"/>
            <a:ext cx="731603" cy="749022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B9E80466-0F67-B749-B46F-1A7900249BBA}"/>
              </a:ext>
            </a:extLst>
          </p:cNvPr>
          <p:cNvSpPr>
            <a:spLocks/>
          </p:cNvSpPr>
          <p:nvPr userDrawn="1"/>
        </p:nvSpPr>
        <p:spPr bwMode="auto">
          <a:xfrm rot="5400000" flipH="1">
            <a:off x="414951" y="390169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7F8FFBD-3D41-3241-BF66-01757EA7F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52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sp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6A6565-EEB7-ED45-8A5F-FF22EB44DB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27" y="790385"/>
            <a:ext cx="11339946" cy="40011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8A5F3D1-3371-6E48-A60A-E160474D6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10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bg>
      <p:bgPr>
        <a:solidFill>
          <a:schemeClr val="bg1">
            <a:lumMod val="9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27" y="821163"/>
            <a:ext cx="11339946" cy="369332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36025B2-9AE1-5742-99EF-2EDD93BE7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675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027" y="1412875"/>
            <a:ext cx="5572101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27" y="821163"/>
            <a:ext cx="11339946" cy="369332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D5CD7-2281-7A4C-9CD7-49CD36C9E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3874" y="1412875"/>
            <a:ext cx="5572101" cy="4695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F77DCAE-DC05-544B-948F-CEEF2F87C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791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w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D3F-14BD-1040-8A81-A75FE65A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5B85C-4BCC-D949-9DC0-F6A10AAB5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A45D60-3196-6042-836D-45547787D1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027" y="1925053"/>
            <a:ext cx="5572101" cy="41836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528AF-2E04-7C46-A0A8-47B612A1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027" y="821163"/>
            <a:ext cx="11339946" cy="369332"/>
          </a:xfrm>
        </p:spPr>
        <p:txBody>
          <a:bodyPr wrap="square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68D5CD7-2281-7A4C-9CD7-49CD36C9E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3874" y="1925053"/>
            <a:ext cx="5572101" cy="41836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27D5C-5A0E-0846-8C0F-CCCCCECE26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450" y="1432917"/>
            <a:ext cx="5572101" cy="369332"/>
          </a:xfr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272EEB-918D-1E46-8C24-CD246EDC6A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3872" y="1432917"/>
            <a:ext cx="5572101" cy="369332"/>
          </a:xfrm>
        </p:spPr>
        <p:txBody>
          <a:bodyPr wrap="square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E0C40E4-8384-9447-BAA9-BC6FDFA2C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0924" y="6393857"/>
            <a:ext cx="8829521" cy="123111"/>
          </a:xfrm>
        </p:spPr>
        <p:txBody>
          <a:bodyPr vert="horz" wrap="square" lIns="0" tIns="0" rIns="91440" bIns="0" rtlCol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BE" sz="800" dirty="0"/>
            </a:lvl1pPr>
          </a:lstStyle>
          <a:p>
            <a:pPr marL="0" lvl="0"/>
            <a:r>
              <a:rPr lang="en-GB"/>
              <a:t>References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8117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1D29F-3B63-0C41-9005-5CD01A30B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27" y="259160"/>
            <a:ext cx="11339946" cy="480131"/>
          </a:xfrm>
          <a:prstGeom prst="rect">
            <a:avLst/>
          </a:prstGeom>
        </p:spPr>
        <p:txBody>
          <a:bodyPr vert="horz" wrap="square" lIns="0" tIns="45720" rIns="3600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B2A77-002E-F246-BF88-39274714E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027" y="1412874"/>
            <a:ext cx="11339946" cy="4688421"/>
          </a:xfrm>
          <a:prstGeom prst="rect">
            <a:avLst/>
          </a:prstGeom>
        </p:spPr>
        <p:txBody>
          <a:bodyPr vert="horz" lIns="0" tIns="45720" rIns="3600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B075-55E6-E84E-866C-52BE98114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924" y="6547006"/>
            <a:ext cx="8829521" cy="123111"/>
          </a:xfrm>
          <a:prstGeom prst="rect">
            <a:avLst/>
          </a:prstGeom>
        </p:spPr>
        <p:txBody>
          <a:bodyPr vert="horz" wrap="square" lIns="0" tIns="0" rIns="91440" bIns="0" rtlCol="0" anchor="b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Document number: GL-N-DA--2000059</a:t>
            </a:r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DD386-04E8-1E4B-B741-6C4A31F96C0D}"/>
              </a:ext>
            </a:extLst>
          </p:cNvPr>
          <p:cNvSpPr txBox="1"/>
          <p:nvPr/>
        </p:nvSpPr>
        <p:spPr bwMode="gray">
          <a:xfrm>
            <a:off x="11765972" y="6547006"/>
            <a:ext cx="426027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BE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/>
            <a:fld id="{6C5AF65D-6854-49AF-ABC5-48B5BA0EA842}" type="slidenum">
              <a:rPr lang="en-US" sz="800" smtClean="0">
                <a:solidFill>
                  <a:schemeClr val="tx1"/>
                </a:solidFill>
              </a:rPr>
              <a:pPr lvl="0" algn="ctr"/>
              <a:t>‹nr.›</a:t>
            </a:fld>
            <a:endParaRPr lang="en-US" sz="800">
              <a:solidFill>
                <a:schemeClr val="tx1"/>
              </a:solidFill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175B6F-439F-1744-95F7-CD02CF2ECF7A}"/>
              </a:ext>
            </a:extLst>
          </p:cNvPr>
          <p:cNvGrpSpPr/>
          <p:nvPr userDrawn="1"/>
        </p:nvGrpSpPr>
        <p:grpSpPr>
          <a:xfrm>
            <a:off x="11862848" y="1678073"/>
            <a:ext cx="230832" cy="3501854"/>
            <a:chOff x="0" y="1980381"/>
            <a:chExt cx="230832" cy="35018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D38C8F-6981-7742-9398-45A51A6305C7}"/>
                </a:ext>
              </a:extLst>
            </p:cNvPr>
            <p:cNvSpPr txBox="1"/>
            <p:nvPr/>
          </p:nvSpPr>
          <p:spPr>
            <a:xfrm rot="16200000">
              <a:off x="-1394245" y="3615892"/>
              <a:ext cx="301932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Proprietary and Confidential Property of UCB</a:t>
              </a:r>
              <a:endParaRPr lang="en-BE" sz="900">
                <a:solidFill>
                  <a:schemeClr val="tx1"/>
                </a:solidFill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C49AAAB-10A4-B24C-B52C-AEC6C9A74BC7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1980381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8162C43-4515-4348-91AC-1440902B3ADA}"/>
                </a:ext>
              </a:extLst>
            </p:cNvPr>
            <p:cNvCxnSpPr>
              <a:cxnSpLocks/>
            </p:cNvCxnSpPr>
            <p:nvPr/>
          </p:nvCxnSpPr>
          <p:spPr>
            <a:xfrm>
              <a:off x="115416" y="5008716"/>
              <a:ext cx="0" cy="473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9" name="Graphic 148">
            <a:extLst>
              <a:ext uri="{FF2B5EF4-FFF2-40B4-BE49-F238E27FC236}">
                <a16:creationId xmlns:a16="http://schemas.microsoft.com/office/drawing/2014/main" id="{DC6B50E3-022A-B04F-AB85-9FFB8229D59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70163" y="6213912"/>
            <a:ext cx="1996068" cy="6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4.jpe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8.png"/><Relationship Id="rId5" Type="http://schemas.openxmlformats.org/officeDocument/2006/relationships/image" Target="../media/image109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8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8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29.sv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8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36.sv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26" Type="http://schemas.openxmlformats.org/officeDocument/2006/relationships/image" Target="../media/image57.png"/><Relationship Id="rId3" Type="http://schemas.openxmlformats.org/officeDocument/2006/relationships/image" Target="../media/image28.png"/><Relationship Id="rId21" Type="http://schemas.openxmlformats.org/officeDocument/2006/relationships/image" Target="../media/image52.sv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17" Type="http://schemas.openxmlformats.org/officeDocument/2006/relationships/image" Target="../media/image48.jpeg"/><Relationship Id="rId25" Type="http://schemas.openxmlformats.org/officeDocument/2006/relationships/image" Target="../media/image5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5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10" Type="http://schemas.openxmlformats.org/officeDocument/2006/relationships/image" Target="../media/image42.svg"/><Relationship Id="rId19" Type="http://schemas.openxmlformats.org/officeDocument/2006/relationships/image" Target="../media/image50.png"/><Relationship Id="rId4" Type="http://schemas.openxmlformats.org/officeDocument/2006/relationships/image" Target="../media/image29.svg"/><Relationship Id="rId9" Type="http://schemas.openxmlformats.org/officeDocument/2006/relationships/image" Target="../media/image41.png"/><Relationship Id="rId14" Type="http://schemas.openxmlformats.org/officeDocument/2006/relationships/image" Target="../media/image45.jpeg"/><Relationship Id="rId22" Type="http://schemas.openxmlformats.org/officeDocument/2006/relationships/image" Target="../media/image53.png"/><Relationship Id="rId27" Type="http://schemas.openxmlformats.org/officeDocument/2006/relationships/image" Target="../media/image58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26" Type="http://schemas.openxmlformats.org/officeDocument/2006/relationships/image" Target="../media/image83.svg"/><Relationship Id="rId3" Type="http://schemas.openxmlformats.org/officeDocument/2006/relationships/image" Target="../media/image28.png"/><Relationship Id="rId21" Type="http://schemas.openxmlformats.org/officeDocument/2006/relationships/image" Target="../media/image78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png"/><Relationship Id="rId33" Type="http://schemas.openxmlformats.org/officeDocument/2006/relationships/image" Target="../media/image3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24" Type="http://schemas.openxmlformats.org/officeDocument/2006/relationships/image" Target="../media/image81.png"/><Relationship Id="rId32" Type="http://schemas.openxmlformats.org/officeDocument/2006/relationships/image" Target="../media/image35.png"/><Relationship Id="rId5" Type="http://schemas.openxmlformats.org/officeDocument/2006/relationships/image" Target="../media/image62.png"/><Relationship Id="rId15" Type="http://schemas.openxmlformats.org/officeDocument/2006/relationships/image" Target="../media/image72.svg"/><Relationship Id="rId23" Type="http://schemas.openxmlformats.org/officeDocument/2006/relationships/image" Target="../media/image80.svg"/><Relationship Id="rId28" Type="http://schemas.openxmlformats.org/officeDocument/2006/relationships/image" Target="../media/image31.jpe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31" Type="http://schemas.openxmlformats.org/officeDocument/2006/relationships/image" Target="../media/image34.jpeg"/><Relationship Id="rId4" Type="http://schemas.openxmlformats.org/officeDocument/2006/relationships/image" Target="../media/image61.sv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8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88.png"/><Relationship Id="rId26" Type="http://schemas.openxmlformats.org/officeDocument/2006/relationships/image" Target="../media/image95.svg"/><Relationship Id="rId39" Type="http://schemas.openxmlformats.org/officeDocument/2006/relationships/image" Target="../media/image104.emf"/><Relationship Id="rId21" Type="http://schemas.openxmlformats.org/officeDocument/2006/relationships/image" Target="../media/image91.svg"/><Relationship Id="rId34" Type="http://schemas.openxmlformats.org/officeDocument/2006/relationships/image" Target="../media/image15.svg"/><Relationship Id="rId7" Type="http://schemas.openxmlformats.org/officeDocument/2006/relationships/image" Target="../media/image84.png"/><Relationship Id="rId12" Type="http://schemas.openxmlformats.org/officeDocument/2006/relationships/image" Target="../media/image56.svg"/><Relationship Id="rId17" Type="http://schemas.openxmlformats.org/officeDocument/2006/relationships/chart" Target="../charts/chart1.xml"/><Relationship Id="rId25" Type="http://schemas.openxmlformats.org/officeDocument/2006/relationships/image" Target="../media/image94.png"/><Relationship Id="rId33" Type="http://schemas.openxmlformats.org/officeDocument/2006/relationships/image" Target="../media/image14.png"/><Relationship Id="rId38" Type="http://schemas.openxmlformats.org/officeDocument/2006/relationships/image" Target="../media/image10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0.svg"/><Relationship Id="rId20" Type="http://schemas.openxmlformats.org/officeDocument/2006/relationships/image" Target="../media/image90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svg"/><Relationship Id="rId11" Type="http://schemas.openxmlformats.org/officeDocument/2006/relationships/image" Target="../media/image55.png"/><Relationship Id="rId24" Type="http://schemas.openxmlformats.org/officeDocument/2006/relationships/chart" Target="../charts/chart2.xml"/><Relationship Id="rId32" Type="http://schemas.openxmlformats.org/officeDocument/2006/relationships/image" Target="../media/image13.svg"/><Relationship Id="rId37" Type="http://schemas.openxmlformats.org/officeDocument/2006/relationships/image" Target="../media/image102.png"/><Relationship Id="rId5" Type="http://schemas.openxmlformats.org/officeDocument/2006/relationships/image" Target="../media/image37.png"/><Relationship Id="rId15" Type="http://schemas.openxmlformats.org/officeDocument/2006/relationships/image" Target="../media/image59.png"/><Relationship Id="rId23" Type="http://schemas.openxmlformats.org/officeDocument/2006/relationships/image" Target="../media/image93.svg"/><Relationship Id="rId28" Type="http://schemas.openxmlformats.org/officeDocument/2006/relationships/image" Target="../media/image97.svg"/><Relationship Id="rId36" Type="http://schemas.openxmlformats.org/officeDocument/2006/relationships/image" Target="../media/image101.svg"/><Relationship Id="rId10" Type="http://schemas.openxmlformats.org/officeDocument/2006/relationships/image" Target="../media/image87.svg"/><Relationship Id="rId19" Type="http://schemas.openxmlformats.org/officeDocument/2006/relationships/image" Target="../media/image89.svg"/><Relationship Id="rId31" Type="http://schemas.openxmlformats.org/officeDocument/2006/relationships/image" Target="../media/image12.png"/><Relationship Id="rId4" Type="http://schemas.openxmlformats.org/officeDocument/2006/relationships/image" Target="../media/image29.svg"/><Relationship Id="rId9" Type="http://schemas.openxmlformats.org/officeDocument/2006/relationships/image" Target="../media/image86.png"/><Relationship Id="rId14" Type="http://schemas.openxmlformats.org/officeDocument/2006/relationships/image" Target="../media/image58.svg"/><Relationship Id="rId22" Type="http://schemas.openxmlformats.org/officeDocument/2006/relationships/image" Target="../media/image92.png"/><Relationship Id="rId27" Type="http://schemas.openxmlformats.org/officeDocument/2006/relationships/image" Target="../media/image96.png"/><Relationship Id="rId30" Type="http://schemas.openxmlformats.org/officeDocument/2006/relationships/image" Target="../media/image99.svg"/><Relationship Id="rId35" Type="http://schemas.openxmlformats.org/officeDocument/2006/relationships/image" Target="../media/image100.png"/><Relationship Id="rId8" Type="http://schemas.openxmlformats.org/officeDocument/2006/relationships/image" Target="../media/image85.svg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8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29.svg"/><Relationship Id="rId9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8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29.svg"/><Relationship Id="rId9" Type="http://schemas.openxmlformats.org/officeDocument/2006/relationships/image" Target="../media/image1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34367C0-6066-3B4C-8DCD-9589491B43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" y="4"/>
            <a:ext cx="12191993" cy="6857996"/>
          </a:xfr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F23949B2-DD6D-4735-AD62-D0A7A9F86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764352"/>
            <a:ext cx="10183072" cy="1338828"/>
          </a:xfrm>
        </p:spPr>
        <p:txBody>
          <a:bodyPr/>
          <a:lstStyle/>
          <a:p>
            <a:r>
              <a:rPr lang="en-GB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Informations</a:t>
            </a:r>
            <a:r>
              <a:rPr lang="en-GB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économiques</a:t>
            </a:r>
            <a:br>
              <a:rPr lang="en-GB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</a:t>
            </a:r>
            <a:r>
              <a:rPr lang="en-GB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financières</a:t>
            </a:r>
            <a:r>
              <a:rPr lang="en-GB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GB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BE" sz="3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Témoignage</a:t>
            </a:r>
            <a:endParaRPr lang="en-BE" sz="3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C1CC1B2-5E82-4C77-AABF-08AF8F7C2617}"/>
              </a:ext>
            </a:extLst>
          </p:cNvPr>
          <p:cNvSpPr txBox="1">
            <a:spLocks/>
          </p:cNvSpPr>
          <p:nvPr/>
        </p:nvSpPr>
        <p:spPr>
          <a:xfrm>
            <a:off x="407988" y="4486415"/>
            <a:ext cx="5328856" cy="303084"/>
          </a:xfrm>
          <a:custGeom>
            <a:avLst/>
            <a:gdLst>
              <a:gd name="connsiteX0" fmla="*/ 3578903 w 12191993"/>
              <a:gd name="connsiteY0" fmla="*/ 6416506 h 6857996"/>
              <a:gd name="connsiteX1" fmla="*/ 3578903 w 12191993"/>
              <a:gd name="connsiteY1" fmla="*/ 6449909 h 6857996"/>
              <a:gd name="connsiteX2" fmla="*/ 3611987 w 12191993"/>
              <a:gd name="connsiteY2" fmla="*/ 6449909 h 6857996"/>
              <a:gd name="connsiteX3" fmla="*/ 3611987 w 12191993"/>
              <a:gd name="connsiteY3" fmla="*/ 6416506 h 6857996"/>
              <a:gd name="connsiteX4" fmla="*/ 3481994 w 12191993"/>
              <a:gd name="connsiteY4" fmla="*/ 6306894 h 6857996"/>
              <a:gd name="connsiteX5" fmla="*/ 3521564 w 12191993"/>
              <a:gd name="connsiteY5" fmla="*/ 6348729 h 6857996"/>
              <a:gd name="connsiteX6" fmla="*/ 3433990 w 12191993"/>
              <a:gd name="connsiteY6" fmla="*/ 6348729 h 6857996"/>
              <a:gd name="connsiteX7" fmla="*/ 3481994 w 12191993"/>
              <a:gd name="connsiteY7" fmla="*/ 6306894 h 6857996"/>
              <a:gd name="connsiteX8" fmla="*/ 2971631 w 12191993"/>
              <a:gd name="connsiteY8" fmla="*/ 6306894 h 6857996"/>
              <a:gd name="connsiteX9" fmla="*/ 3011201 w 12191993"/>
              <a:gd name="connsiteY9" fmla="*/ 6348729 h 6857996"/>
              <a:gd name="connsiteX10" fmla="*/ 2923627 w 12191993"/>
              <a:gd name="connsiteY10" fmla="*/ 6348729 h 6857996"/>
              <a:gd name="connsiteX11" fmla="*/ 2971631 w 12191993"/>
              <a:gd name="connsiteY11" fmla="*/ 6306894 h 6857996"/>
              <a:gd name="connsiteX12" fmla="*/ 2218851 w 12191993"/>
              <a:gd name="connsiteY12" fmla="*/ 6297163 h 6857996"/>
              <a:gd name="connsiteX13" fmla="*/ 2275288 w 12191993"/>
              <a:gd name="connsiteY13" fmla="*/ 6368835 h 6857996"/>
              <a:gd name="connsiteX14" fmla="*/ 2217552 w 12191993"/>
              <a:gd name="connsiteY14" fmla="*/ 6440507 h 6857996"/>
              <a:gd name="connsiteX15" fmla="*/ 2161116 w 12191993"/>
              <a:gd name="connsiteY15" fmla="*/ 6369160 h 6857996"/>
              <a:gd name="connsiteX16" fmla="*/ 2218851 w 12191993"/>
              <a:gd name="connsiteY16" fmla="*/ 6297163 h 6857996"/>
              <a:gd name="connsiteX17" fmla="*/ 1782667 w 12191993"/>
              <a:gd name="connsiteY17" fmla="*/ 6296514 h 6857996"/>
              <a:gd name="connsiteX18" fmla="*/ 1834887 w 12191993"/>
              <a:gd name="connsiteY18" fmla="*/ 6353915 h 6857996"/>
              <a:gd name="connsiteX19" fmla="*/ 1719416 w 12191993"/>
              <a:gd name="connsiteY19" fmla="*/ 6353915 h 6857996"/>
              <a:gd name="connsiteX20" fmla="*/ 1782667 w 12191993"/>
              <a:gd name="connsiteY20" fmla="*/ 6296514 h 6857996"/>
              <a:gd name="connsiteX21" fmla="*/ 2293320 w 12191993"/>
              <a:gd name="connsiteY21" fmla="*/ 6287757 h 6857996"/>
              <a:gd name="connsiteX22" fmla="*/ 2360462 w 12191993"/>
              <a:gd name="connsiteY22" fmla="*/ 6448936 h 6857996"/>
              <a:gd name="connsiteX23" fmla="*/ 2348783 w 12191993"/>
              <a:gd name="connsiteY23" fmla="*/ 6475855 h 6857996"/>
              <a:gd name="connsiteX24" fmla="*/ 2316996 w 12191993"/>
              <a:gd name="connsiteY24" fmla="*/ 6505042 h 6857996"/>
              <a:gd name="connsiteX25" fmla="*/ 2296883 w 12191993"/>
              <a:gd name="connsiteY25" fmla="*/ 6497259 h 6857996"/>
              <a:gd name="connsiteX26" fmla="*/ 2290722 w 12191993"/>
              <a:gd name="connsiteY26" fmla="*/ 6508934 h 6857996"/>
              <a:gd name="connsiteX27" fmla="*/ 2316996 w 12191993"/>
              <a:gd name="connsiteY27" fmla="*/ 6518015 h 6857996"/>
              <a:gd name="connsiteX28" fmla="*/ 2358190 w 12191993"/>
              <a:gd name="connsiteY28" fmla="*/ 6487853 h 6857996"/>
              <a:gd name="connsiteX29" fmla="*/ 2441550 w 12191993"/>
              <a:gd name="connsiteY29" fmla="*/ 6287757 h 6857996"/>
              <a:gd name="connsiteX30" fmla="*/ 2426956 w 12191993"/>
              <a:gd name="connsiteY30" fmla="*/ 6287757 h 6857996"/>
              <a:gd name="connsiteX31" fmla="*/ 2373434 w 12191993"/>
              <a:gd name="connsiteY31" fmla="*/ 6417155 h 6857996"/>
              <a:gd name="connsiteX32" fmla="*/ 2367922 w 12191993"/>
              <a:gd name="connsiteY32" fmla="*/ 6432396 h 6857996"/>
              <a:gd name="connsiteX33" fmla="*/ 2367272 w 12191993"/>
              <a:gd name="connsiteY33" fmla="*/ 6432396 h 6857996"/>
              <a:gd name="connsiteX34" fmla="*/ 2361429 w 12191993"/>
              <a:gd name="connsiteY34" fmla="*/ 6417155 h 6857996"/>
              <a:gd name="connsiteX35" fmla="*/ 2307914 w 12191993"/>
              <a:gd name="connsiteY35" fmla="*/ 6287757 h 6857996"/>
              <a:gd name="connsiteX36" fmla="*/ 1560161 w 12191993"/>
              <a:gd name="connsiteY36" fmla="*/ 6287757 h 6857996"/>
              <a:gd name="connsiteX37" fmla="*/ 1624058 w 12191993"/>
              <a:gd name="connsiteY37" fmla="*/ 6449909 h 6857996"/>
              <a:gd name="connsiteX38" fmla="*/ 1637032 w 12191993"/>
              <a:gd name="connsiteY38" fmla="*/ 6449909 h 6857996"/>
              <a:gd name="connsiteX39" fmla="*/ 1700608 w 12191993"/>
              <a:gd name="connsiteY39" fmla="*/ 6287757 h 6857996"/>
              <a:gd name="connsiteX40" fmla="*/ 1686334 w 12191993"/>
              <a:gd name="connsiteY40" fmla="*/ 6287757 h 6857996"/>
              <a:gd name="connsiteX41" fmla="*/ 1636383 w 12191993"/>
              <a:gd name="connsiteY41" fmla="*/ 6414887 h 6857996"/>
              <a:gd name="connsiteX42" fmla="*/ 1630868 w 12191993"/>
              <a:gd name="connsiteY42" fmla="*/ 6432396 h 6857996"/>
              <a:gd name="connsiteX43" fmla="*/ 1630218 w 12191993"/>
              <a:gd name="connsiteY43" fmla="*/ 6432396 h 6857996"/>
              <a:gd name="connsiteX44" fmla="*/ 1624707 w 12191993"/>
              <a:gd name="connsiteY44" fmla="*/ 6414887 h 6857996"/>
              <a:gd name="connsiteX45" fmla="*/ 1574755 w 12191993"/>
              <a:gd name="connsiteY45" fmla="*/ 6287757 h 6857996"/>
              <a:gd name="connsiteX46" fmla="*/ 1526463 w 12191993"/>
              <a:gd name="connsiteY46" fmla="*/ 6287757 h 6857996"/>
              <a:gd name="connsiteX47" fmla="*/ 1526463 w 12191993"/>
              <a:gd name="connsiteY47" fmla="*/ 6449909 h 6857996"/>
              <a:gd name="connsiteX48" fmla="*/ 1540087 w 12191993"/>
              <a:gd name="connsiteY48" fmla="*/ 6449909 h 6857996"/>
              <a:gd name="connsiteX49" fmla="*/ 1540087 w 12191993"/>
              <a:gd name="connsiteY49" fmla="*/ 6287757 h 6857996"/>
              <a:gd name="connsiteX50" fmla="*/ 1496207 w 12191993"/>
              <a:gd name="connsiteY50" fmla="*/ 6286463 h 6857996"/>
              <a:gd name="connsiteX51" fmla="*/ 1444311 w 12191993"/>
              <a:gd name="connsiteY51" fmla="*/ 6331866 h 6857996"/>
              <a:gd name="connsiteX52" fmla="*/ 1443661 w 12191993"/>
              <a:gd name="connsiteY52" fmla="*/ 6331866 h 6857996"/>
              <a:gd name="connsiteX53" fmla="*/ 1444960 w 12191993"/>
              <a:gd name="connsiteY53" fmla="*/ 6318568 h 6857996"/>
              <a:gd name="connsiteX54" fmla="*/ 1444960 w 12191993"/>
              <a:gd name="connsiteY54" fmla="*/ 6287757 h 6857996"/>
              <a:gd name="connsiteX55" fmla="*/ 1431332 w 12191993"/>
              <a:gd name="connsiteY55" fmla="*/ 6287757 h 6857996"/>
              <a:gd name="connsiteX56" fmla="*/ 1431332 w 12191993"/>
              <a:gd name="connsiteY56" fmla="*/ 6449910 h 6857996"/>
              <a:gd name="connsiteX57" fmla="*/ 1444960 w 12191993"/>
              <a:gd name="connsiteY57" fmla="*/ 6449910 h 6857996"/>
              <a:gd name="connsiteX58" fmla="*/ 1444960 w 12191993"/>
              <a:gd name="connsiteY58" fmla="*/ 6379861 h 6857996"/>
              <a:gd name="connsiteX59" fmla="*/ 1449821 w 12191993"/>
              <a:gd name="connsiteY59" fmla="*/ 6345808 h 6857996"/>
              <a:gd name="connsiteX60" fmla="*/ 1498150 w 12191993"/>
              <a:gd name="connsiteY60" fmla="*/ 6300406 h 6857996"/>
              <a:gd name="connsiteX61" fmla="*/ 1505609 w 12191993"/>
              <a:gd name="connsiteY61" fmla="*/ 6301055 h 6857996"/>
              <a:gd name="connsiteX62" fmla="*/ 1505609 w 12191993"/>
              <a:gd name="connsiteY62" fmla="*/ 6287433 h 6857996"/>
              <a:gd name="connsiteX63" fmla="*/ 1496207 w 12191993"/>
              <a:gd name="connsiteY63" fmla="*/ 6286463 h 6857996"/>
              <a:gd name="connsiteX64" fmla="*/ 2833876 w 12191993"/>
              <a:gd name="connsiteY64" fmla="*/ 6285815 h 6857996"/>
              <a:gd name="connsiteX65" fmla="*/ 2833876 w 12191993"/>
              <a:gd name="connsiteY65" fmla="*/ 6449910 h 6857996"/>
              <a:gd name="connsiteX66" fmla="*/ 2865337 w 12191993"/>
              <a:gd name="connsiteY66" fmla="*/ 6449910 h 6857996"/>
              <a:gd name="connsiteX67" fmla="*/ 2865337 w 12191993"/>
              <a:gd name="connsiteY67" fmla="*/ 6285815 h 6857996"/>
              <a:gd name="connsiteX68" fmla="*/ 1962617 w 12191993"/>
              <a:gd name="connsiteY68" fmla="*/ 6283866 h 6857996"/>
              <a:gd name="connsiteX69" fmla="*/ 1893850 w 12191993"/>
              <a:gd name="connsiteY69" fmla="*/ 6329593 h 6857996"/>
              <a:gd name="connsiteX70" fmla="*/ 1893201 w 12191993"/>
              <a:gd name="connsiteY70" fmla="*/ 6329593 h 6857996"/>
              <a:gd name="connsiteX71" fmla="*/ 1894499 w 12191993"/>
              <a:gd name="connsiteY71" fmla="*/ 6316296 h 6857996"/>
              <a:gd name="connsiteX72" fmla="*/ 1894499 w 12191993"/>
              <a:gd name="connsiteY72" fmla="*/ 6287757 h 6857996"/>
              <a:gd name="connsiteX73" fmla="*/ 1880875 w 12191993"/>
              <a:gd name="connsiteY73" fmla="*/ 6287757 h 6857996"/>
              <a:gd name="connsiteX74" fmla="*/ 1880875 w 12191993"/>
              <a:gd name="connsiteY74" fmla="*/ 6449909 h 6857996"/>
              <a:gd name="connsiteX75" fmla="*/ 1894500 w 12191993"/>
              <a:gd name="connsiteY75" fmla="*/ 6449909 h 6857996"/>
              <a:gd name="connsiteX76" fmla="*/ 1894500 w 12191993"/>
              <a:gd name="connsiteY76" fmla="*/ 6370779 h 6857996"/>
              <a:gd name="connsiteX77" fmla="*/ 1897093 w 12191993"/>
              <a:gd name="connsiteY77" fmla="*/ 6348730 h 6857996"/>
              <a:gd name="connsiteX78" fmla="*/ 1962617 w 12191993"/>
              <a:gd name="connsiteY78" fmla="*/ 6297163 h 6857996"/>
              <a:gd name="connsiteX79" fmla="*/ 2002511 w 12191993"/>
              <a:gd name="connsiteY79" fmla="*/ 6351972 h 6857996"/>
              <a:gd name="connsiteX80" fmla="*/ 2002511 w 12191993"/>
              <a:gd name="connsiteY80" fmla="*/ 6449909 h 6857996"/>
              <a:gd name="connsiteX81" fmla="*/ 2016132 w 12191993"/>
              <a:gd name="connsiteY81" fmla="*/ 6449909 h 6857996"/>
              <a:gd name="connsiteX82" fmla="*/ 2016132 w 12191993"/>
              <a:gd name="connsiteY82" fmla="*/ 6347107 h 6857996"/>
              <a:gd name="connsiteX83" fmla="*/ 1962617 w 12191993"/>
              <a:gd name="connsiteY83" fmla="*/ 6283866 h 6857996"/>
              <a:gd name="connsiteX84" fmla="*/ 1782992 w 12191993"/>
              <a:gd name="connsiteY84" fmla="*/ 6283866 h 6857996"/>
              <a:gd name="connsiteX85" fmla="*/ 1704172 w 12191993"/>
              <a:gd name="connsiteY85" fmla="*/ 6369160 h 6857996"/>
              <a:gd name="connsiteX86" fmla="*/ 1787858 w 12191993"/>
              <a:gd name="connsiteY86" fmla="*/ 6453801 h 6857996"/>
              <a:gd name="connsiteX87" fmla="*/ 1845593 w 12191993"/>
              <a:gd name="connsiteY87" fmla="*/ 6431427 h 6857996"/>
              <a:gd name="connsiteX88" fmla="*/ 1838134 w 12191993"/>
              <a:gd name="connsiteY88" fmla="*/ 6420073 h 6857996"/>
              <a:gd name="connsiteX89" fmla="*/ 1787858 w 12191993"/>
              <a:gd name="connsiteY89" fmla="*/ 6440508 h 6857996"/>
              <a:gd name="connsiteX90" fmla="*/ 1718442 w 12191993"/>
              <a:gd name="connsiteY90" fmla="*/ 6366563 h 6857996"/>
              <a:gd name="connsiteX91" fmla="*/ 1848511 w 12191993"/>
              <a:gd name="connsiteY91" fmla="*/ 6366563 h 6857996"/>
              <a:gd name="connsiteX92" fmla="*/ 1849161 w 12191993"/>
              <a:gd name="connsiteY92" fmla="*/ 6357807 h 6857996"/>
              <a:gd name="connsiteX93" fmla="*/ 1782992 w 12191993"/>
              <a:gd name="connsiteY93" fmla="*/ 6283866 h 6857996"/>
              <a:gd name="connsiteX94" fmla="*/ 3482643 w 12191993"/>
              <a:gd name="connsiteY94" fmla="*/ 6281922 h 6857996"/>
              <a:gd name="connsiteX95" fmla="*/ 3400581 w 12191993"/>
              <a:gd name="connsiteY95" fmla="*/ 6367862 h 6857996"/>
              <a:gd name="connsiteX96" fmla="*/ 3487504 w 12191993"/>
              <a:gd name="connsiteY96" fmla="*/ 6453801 h 6857996"/>
              <a:gd name="connsiteX97" fmla="*/ 3551085 w 12191993"/>
              <a:gd name="connsiteY97" fmla="*/ 6430452 h 6857996"/>
              <a:gd name="connsiteX98" fmla="*/ 3538105 w 12191993"/>
              <a:gd name="connsiteY98" fmla="*/ 6407425 h 6857996"/>
              <a:gd name="connsiteX99" fmla="*/ 3489453 w 12191993"/>
              <a:gd name="connsiteY99" fmla="*/ 6426561 h 6857996"/>
              <a:gd name="connsiteX100" fmla="*/ 3433015 w 12191993"/>
              <a:gd name="connsiteY100" fmla="*/ 6372402 h 6857996"/>
              <a:gd name="connsiteX101" fmla="*/ 3552700 w 12191993"/>
              <a:gd name="connsiteY101" fmla="*/ 6372402 h 6857996"/>
              <a:gd name="connsiteX102" fmla="*/ 3553673 w 12191993"/>
              <a:gd name="connsiteY102" fmla="*/ 6358780 h 6857996"/>
              <a:gd name="connsiteX103" fmla="*/ 3482643 w 12191993"/>
              <a:gd name="connsiteY103" fmla="*/ 6281922 h 6857996"/>
              <a:gd name="connsiteX104" fmla="*/ 3328545 w 12191993"/>
              <a:gd name="connsiteY104" fmla="*/ 6281922 h 6857996"/>
              <a:gd name="connsiteX105" fmla="*/ 3240639 w 12191993"/>
              <a:gd name="connsiteY105" fmla="*/ 6367862 h 6857996"/>
              <a:gd name="connsiteX106" fmla="*/ 3328545 w 12191993"/>
              <a:gd name="connsiteY106" fmla="*/ 6453801 h 6857996"/>
              <a:gd name="connsiteX107" fmla="*/ 3394065 w 12191993"/>
              <a:gd name="connsiteY107" fmla="*/ 6427535 h 6857996"/>
              <a:gd name="connsiteX108" fmla="*/ 3381411 w 12191993"/>
              <a:gd name="connsiteY108" fmla="*/ 6404507 h 6857996"/>
              <a:gd name="connsiteX109" fmla="*/ 3330810 w 12191993"/>
              <a:gd name="connsiteY109" fmla="*/ 6426561 h 6857996"/>
              <a:gd name="connsiteX110" fmla="*/ 3272749 w 12191993"/>
              <a:gd name="connsiteY110" fmla="*/ 6367536 h 6857996"/>
              <a:gd name="connsiteX111" fmla="*/ 3329836 w 12191993"/>
              <a:gd name="connsiteY111" fmla="*/ 6309162 h 6857996"/>
              <a:gd name="connsiteX112" fmla="*/ 3375250 w 12191993"/>
              <a:gd name="connsiteY112" fmla="*/ 6327973 h 6857996"/>
              <a:gd name="connsiteX113" fmla="*/ 3390169 w 12191993"/>
              <a:gd name="connsiteY113" fmla="*/ 6305919 h 6857996"/>
              <a:gd name="connsiteX114" fmla="*/ 3328545 w 12191993"/>
              <a:gd name="connsiteY114" fmla="*/ 6281922 h 6857996"/>
              <a:gd name="connsiteX115" fmla="*/ 3161340 w 12191993"/>
              <a:gd name="connsiteY115" fmla="*/ 6281922 h 6857996"/>
              <a:gd name="connsiteX116" fmla="*/ 3099708 w 12191993"/>
              <a:gd name="connsiteY116" fmla="*/ 6319542 h 6857996"/>
              <a:gd name="connsiteX117" fmla="*/ 3099059 w 12191993"/>
              <a:gd name="connsiteY117" fmla="*/ 6319542 h 6857996"/>
              <a:gd name="connsiteX118" fmla="*/ 3099708 w 12191993"/>
              <a:gd name="connsiteY118" fmla="*/ 6307543 h 6857996"/>
              <a:gd name="connsiteX119" fmla="*/ 3099708 w 12191993"/>
              <a:gd name="connsiteY119" fmla="*/ 6285814 h 6857996"/>
              <a:gd name="connsiteX120" fmla="*/ 3069221 w 12191993"/>
              <a:gd name="connsiteY120" fmla="*/ 6285814 h 6857996"/>
              <a:gd name="connsiteX121" fmla="*/ 3069221 w 12191993"/>
              <a:gd name="connsiteY121" fmla="*/ 6449909 h 6857996"/>
              <a:gd name="connsiteX122" fmla="*/ 3100682 w 12191993"/>
              <a:gd name="connsiteY122" fmla="*/ 6449909 h 6857996"/>
              <a:gd name="connsiteX123" fmla="*/ 3100682 w 12191993"/>
              <a:gd name="connsiteY123" fmla="*/ 6373051 h 6857996"/>
              <a:gd name="connsiteX124" fmla="*/ 3103280 w 12191993"/>
              <a:gd name="connsiteY124" fmla="*/ 6350997 h 6857996"/>
              <a:gd name="connsiteX125" fmla="*/ 3155171 w 12191993"/>
              <a:gd name="connsiteY125" fmla="*/ 6310785 h 6857996"/>
              <a:gd name="connsiteX126" fmla="*/ 3186316 w 12191993"/>
              <a:gd name="connsiteY126" fmla="*/ 6351971 h 6857996"/>
              <a:gd name="connsiteX127" fmla="*/ 3186316 w 12191993"/>
              <a:gd name="connsiteY127" fmla="*/ 6449909 h 6857996"/>
              <a:gd name="connsiteX128" fmla="*/ 3217777 w 12191993"/>
              <a:gd name="connsiteY128" fmla="*/ 6449909 h 6857996"/>
              <a:gd name="connsiteX129" fmla="*/ 3217777 w 12191993"/>
              <a:gd name="connsiteY129" fmla="*/ 6344838 h 6857996"/>
              <a:gd name="connsiteX130" fmla="*/ 3161340 w 12191993"/>
              <a:gd name="connsiteY130" fmla="*/ 6281922 h 6857996"/>
              <a:gd name="connsiteX131" fmla="*/ 2972280 w 12191993"/>
              <a:gd name="connsiteY131" fmla="*/ 6281922 h 6857996"/>
              <a:gd name="connsiteX132" fmla="*/ 2890218 w 12191993"/>
              <a:gd name="connsiteY132" fmla="*/ 6367862 h 6857996"/>
              <a:gd name="connsiteX133" fmla="*/ 2977142 w 12191993"/>
              <a:gd name="connsiteY133" fmla="*/ 6453801 h 6857996"/>
              <a:gd name="connsiteX134" fmla="*/ 3040722 w 12191993"/>
              <a:gd name="connsiteY134" fmla="*/ 6430452 h 6857996"/>
              <a:gd name="connsiteX135" fmla="*/ 3027743 w 12191993"/>
              <a:gd name="connsiteY135" fmla="*/ 6407425 h 6857996"/>
              <a:gd name="connsiteX136" fmla="*/ 2979090 w 12191993"/>
              <a:gd name="connsiteY136" fmla="*/ 6426561 h 6857996"/>
              <a:gd name="connsiteX137" fmla="*/ 2922653 w 12191993"/>
              <a:gd name="connsiteY137" fmla="*/ 6372402 h 6857996"/>
              <a:gd name="connsiteX138" fmla="*/ 3042338 w 12191993"/>
              <a:gd name="connsiteY138" fmla="*/ 6372402 h 6857996"/>
              <a:gd name="connsiteX139" fmla="*/ 3043311 w 12191993"/>
              <a:gd name="connsiteY139" fmla="*/ 6358780 h 6857996"/>
              <a:gd name="connsiteX140" fmla="*/ 2972280 w 12191993"/>
              <a:gd name="connsiteY140" fmla="*/ 6281922 h 6857996"/>
              <a:gd name="connsiteX141" fmla="*/ 2748837 w 12191993"/>
              <a:gd name="connsiteY141" fmla="*/ 6281922 h 6857996"/>
              <a:gd name="connsiteX142" fmla="*/ 2660931 w 12191993"/>
              <a:gd name="connsiteY142" fmla="*/ 6367862 h 6857996"/>
              <a:gd name="connsiteX143" fmla="*/ 2748837 w 12191993"/>
              <a:gd name="connsiteY143" fmla="*/ 6453801 h 6857996"/>
              <a:gd name="connsiteX144" fmla="*/ 2814356 w 12191993"/>
              <a:gd name="connsiteY144" fmla="*/ 6427535 h 6857996"/>
              <a:gd name="connsiteX145" fmla="*/ 2801703 w 12191993"/>
              <a:gd name="connsiteY145" fmla="*/ 6404507 h 6857996"/>
              <a:gd name="connsiteX146" fmla="*/ 2751101 w 12191993"/>
              <a:gd name="connsiteY146" fmla="*/ 6426561 h 6857996"/>
              <a:gd name="connsiteX147" fmla="*/ 2693040 w 12191993"/>
              <a:gd name="connsiteY147" fmla="*/ 6367536 h 6857996"/>
              <a:gd name="connsiteX148" fmla="*/ 2750128 w 12191993"/>
              <a:gd name="connsiteY148" fmla="*/ 6309162 h 6857996"/>
              <a:gd name="connsiteX149" fmla="*/ 2795541 w 12191993"/>
              <a:gd name="connsiteY149" fmla="*/ 6327973 h 6857996"/>
              <a:gd name="connsiteX150" fmla="*/ 2810461 w 12191993"/>
              <a:gd name="connsiteY150" fmla="*/ 6305919 h 6857996"/>
              <a:gd name="connsiteX151" fmla="*/ 2748837 w 12191993"/>
              <a:gd name="connsiteY151" fmla="*/ 6281922 h 6857996"/>
              <a:gd name="connsiteX152" fmla="*/ 2593020 w 12191993"/>
              <a:gd name="connsiteY152" fmla="*/ 6281922 h 6857996"/>
              <a:gd name="connsiteX153" fmla="*/ 2533661 w 12191993"/>
              <a:gd name="connsiteY153" fmla="*/ 6328619 h 6857996"/>
              <a:gd name="connsiteX154" fmla="*/ 2617996 w 12191993"/>
              <a:gd name="connsiteY154" fmla="*/ 6406130 h 6857996"/>
              <a:gd name="connsiteX155" fmla="*/ 2590747 w 12191993"/>
              <a:gd name="connsiteY155" fmla="*/ 6426561 h 6857996"/>
              <a:gd name="connsiteX156" fmla="*/ 2543718 w 12191993"/>
              <a:gd name="connsiteY156" fmla="*/ 6407425 h 6857996"/>
              <a:gd name="connsiteX157" fmla="*/ 2528466 w 12191993"/>
              <a:gd name="connsiteY157" fmla="*/ 6429803 h 6857996"/>
              <a:gd name="connsiteX158" fmla="*/ 2590747 w 12191993"/>
              <a:gd name="connsiteY158" fmla="*/ 6453801 h 6857996"/>
              <a:gd name="connsiteX159" fmla="*/ 2650106 w 12191993"/>
              <a:gd name="connsiteY159" fmla="*/ 6406130 h 6857996"/>
              <a:gd name="connsiteX160" fmla="*/ 2565771 w 12191993"/>
              <a:gd name="connsiteY160" fmla="*/ 6329268 h 6857996"/>
              <a:gd name="connsiteX161" fmla="*/ 2592695 w 12191993"/>
              <a:gd name="connsiteY161" fmla="*/ 6309162 h 6857996"/>
              <a:gd name="connsiteX162" fmla="*/ 2633239 w 12191993"/>
              <a:gd name="connsiteY162" fmla="*/ 6323757 h 6857996"/>
              <a:gd name="connsiteX163" fmla="*/ 2645885 w 12191993"/>
              <a:gd name="connsiteY163" fmla="*/ 6300081 h 6857996"/>
              <a:gd name="connsiteX164" fmla="*/ 2593020 w 12191993"/>
              <a:gd name="connsiteY164" fmla="*/ 6281922 h 6857996"/>
              <a:gd name="connsiteX165" fmla="*/ 1223619 w 12191993"/>
              <a:gd name="connsiteY165" fmla="*/ 6235871 h 6857996"/>
              <a:gd name="connsiteX166" fmla="*/ 1278761 w 12191993"/>
              <a:gd name="connsiteY166" fmla="*/ 6235871 h 6857996"/>
              <a:gd name="connsiteX167" fmla="*/ 1379638 w 12191993"/>
              <a:gd name="connsiteY167" fmla="*/ 6336406 h 6857996"/>
              <a:gd name="connsiteX168" fmla="*/ 1278761 w 12191993"/>
              <a:gd name="connsiteY168" fmla="*/ 6436937 h 6857996"/>
              <a:gd name="connsiteX169" fmla="*/ 1223619 w 12191993"/>
              <a:gd name="connsiteY169" fmla="*/ 6436937 h 6857996"/>
              <a:gd name="connsiteX170" fmla="*/ 2147812 w 12191993"/>
              <a:gd name="connsiteY170" fmla="*/ 6222898 h 6857996"/>
              <a:gd name="connsiteX171" fmla="*/ 2147812 w 12191993"/>
              <a:gd name="connsiteY171" fmla="*/ 6449909 h 6857996"/>
              <a:gd name="connsiteX172" fmla="*/ 2161440 w 12191993"/>
              <a:gd name="connsiteY172" fmla="*/ 6449909 h 6857996"/>
              <a:gd name="connsiteX173" fmla="*/ 2161440 w 12191993"/>
              <a:gd name="connsiteY173" fmla="*/ 6431426 h 6857996"/>
              <a:gd name="connsiteX174" fmla="*/ 2160141 w 12191993"/>
              <a:gd name="connsiteY174" fmla="*/ 6417155 h 6857996"/>
              <a:gd name="connsiteX175" fmla="*/ 2160791 w 12191993"/>
              <a:gd name="connsiteY175" fmla="*/ 6417155 h 6857996"/>
              <a:gd name="connsiteX176" fmla="*/ 2216903 w 12191993"/>
              <a:gd name="connsiteY176" fmla="*/ 6453801 h 6857996"/>
              <a:gd name="connsiteX177" fmla="*/ 2289558 w 12191993"/>
              <a:gd name="connsiteY177" fmla="*/ 6368835 h 6857996"/>
              <a:gd name="connsiteX178" fmla="*/ 2219501 w 12191993"/>
              <a:gd name="connsiteY178" fmla="*/ 6283866 h 6857996"/>
              <a:gd name="connsiteX179" fmla="*/ 2160791 w 12191993"/>
              <a:gd name="connsiteY179" fmla="*/ 6320511 h 6857996"/>
              <a:gd name="connsiteX180" fmla="*/ 2160141 w 12191993"/>
              <a:gd name="connsiteY180" fmla="*/ 6320511 h 6857996"/>
              <a:gd name="connsiteX181" fmla="*/ 2161440 w 12191993"/>
              <a:gd name="connsiteY181" fmla="*/ 6307218 h 6857996"/>
              <a:gd name="connsiteX182" fmla="*/ 2161440 w 12191993"/>
              <a:gd name="connsiteY182" fmla="*/ 6222898 h 6857996"/>
              <a:gd name="connsiteX183" fmla="*/ 1525168 w 12191993"/>
              <a:gd name="connsiteY183" fmla="*/ 6222898 h 6857996"/>
              <a:gd name="connsiteX184" fmla="*/ 1525168 w 12191993"/>
              <a:gd name="connsiteY184" fmla="*/ 6246571 h 6857996"/>
              <a:gd name="connsiteX185" fmla="*/ 1541386 w 12191993"/>
              <a:gd name="connsiteY185" fmla="*/ 6246571 h 6857996"/>
              <a:gd name="connsiteX186" fmla="*/ 1541386 w 12191993"/>
              <a:gd name="connsiteY186" fmla="*/ 6222898 h 6857996"/>
              <a:gd name="connsiteX187" fmla="*/ 1209670 w 12191993"/>
              <a:gd name="connsiteY187" fmla="*/ 6222898 h 6857996"/>
              <a:gd name="connsiteX188" fmla="*/ 1209670 w 12191993"/>
              <a:gd name="connsiteY188" fmla="*/ 6449909 h 6857996"/>
              <a:gd name="connsiteX189" fmla="*/ 1281034 w 12191993"/>
              <a:gd name="connsiteY189" fmla="*/ 6449909 h 6857996"/>
              <a:gd name="connsiteX190" fmla="*/ 1394232 w 12191993"/>
              <a:gd name="connsiteY190" fmla="*/ 6336406 h 6857996"/>
              <a:gd name="connsiteX191" fmla="*/ 1281034 w 12191993"/>
              <a:gd name="connsiteY191" fmla="*/ 6222898 h 6857996"/>
              <a:gd name="connsiteX192" fmla="*/ 2833551 w 12191993"/>
              <a:gd name="connsiteY192" fmla="*/ 6220951 h 6857996"/>
              <a:gd name="connsiteX193" fmla="*/ 2833551 w 12191993"/>
              <a:gd name="connsiteY193" fmla="*/ 6253060 h 6857996"/>
              <a:gd name="connsiteX194" fmla="*/ 2865337 w 12191993"/>
              <a:gd name="connsiteY194" fmla="*/ 6253060 h 6857996"/>
              <a:gd name="connsiteX195" fmla="*/ 2865337 w 12191993"/>
              <a:gd name="connsiteY195" fmla="*/ 6220951 h 6857996"/>
              <a:gd name="connsiteX196" fmla="*/ 982628 w 12191993"/>
              <a:gd name="connsiteY196" fmla="*/ 6207360 h 6857996"/>
              <a:gd name="connsiteX197" fmla="*/ 740053 w 12191993"/>
              <a:gd name="connsiteY197" fmla="*/ 6449905 h 6857996"/>
              <a:gd name="connsiteX198" fmla="*/ 982628 w 12191993"/>
              <a:gd name="connsiteY198" fmla="*/ 6449909 h 6857996"/>
              <a:gd name="connsiteX199" fmla="*/ 407989 w 12191993"/>
              <a:gd name="connsiteY199" fmla="*/ 6207356 h 6857996"/>
              <a:gd name="connsiteX200" fmla="*/ 407989 w 12191993"/>
              <a:gd name="connsiteY200" fmla="*/ 6449905 h 6857996"/>
              <a:gd name="connsiteX201" fmla="*/ 650564 w 12191993"/>
              <a:gd name="connsiteY201" fmla="*/ 6449905 h 6857996"/>
              <a:gd name="connsiteX202" fmla="*/ 407989 w 12191993"/>
              <a:gd name="connsiteY202" fmla="*/ 6207356 h 6857996"/>
              <a:gd name="connsiteX203" fmla="*/ 883619 w 12191993"/>
              <a:gd name="connsiteY203" fmla="*/ 6147250 h 6857996"/>
              <a:gd name="connsiteX204" fmla="*/ 915428 w 12191993"/>
              <a:gd name="connsiteY204" fmla="*/ 6147250 h 6857996"/>
              <a:gd name="connsiteX205" fmla="*/ 915428 w 12191993"/>
              <a:gd name="connsiteY205" fmla="*/ 6178023 h 6857996"/>
              <a:gd name="connsiteX206" fmla="*/ 883619 w 12191993"/>
              <a:gd name="connsiteY206" fmla="*/ 6178023 h 6857996"/>
              <a:gd name="connsiteX207" fmla="*/ 739956 w 12191993"/>
              <a:gd name="connsiteY207" fmla="*/ 6106213 h 6857996"/>
              <a:gd name="connsiteX208" fmla="*/ 739956 w 12191993"/>
              <a:gd name="connsiteY208" fmla="*/ 6219065 h 6857996"/>
              <a:gd name="connsiteX209" fmla="*/ 830261 w 12191993"/>
              <a:gd name="connsiteY209" fmla="*/ 6219065 h 6857996"/>
              <a:gd name="connsiteX210" fmla="*/ 830261 w 12191993"/>
              <a:gd name="connsiteY210" fmla="*/ 6178031 h 6857996"/>
              <a:gd name="connsiteX211" fmla="*/ 781009 w 12191993"/>
              <a:gd name="connsiteY211" fmla="*/ 6178031 h 6857996"/>
              <a:gd name="connsiteX212" fmla="*/ 781009 w 12191993"/>
              <a:gd name="connsiteY212" fmla="*/ 6147251 h 6857996"/>
              <a:gd name="connsiteX213" fmla="*/ 830261 w 12191993"/>
              <a:gd name="connsiteY213" fmla="*/ 6147251 h 6857996"/>
              <a:gd name="connsiteX214" fmla="*/ 830261 w 12191993"/>
              <a:gd name="connsiteY214" fmla="*/ 6106213 h 6857996"/>
              <a:gd name="connsiteX215" fmla="*/ 3802396 w 12191993"/>
              <a:gd name="connsiteY215" fmla="*/ 6068975 h 6857996"/>
              <a:gd name="connsiteX216" fmla="*/ 3802396 w 12191993"/>
              <a:gd name="connsiteY216" fmla="*/ 6102379 h 6857996"/>
              <a:gd name="connsiteX217" fmla="*/ 3835481 w 12191993"/>
              <a:gd name="connsiteY217" fmla="*/ 6102379 h 6857996"/>
              <a:gd name="connsiteX218" fmla="*/ 3835481 w 12191993"/>
              <a:gd name="connsiteY218" fmla="*/ 6068975 h 6857996"/>
              <a:gd name="connsiteX219" fmla="*/ 842572 w 12191993"/>
              <a:gd name="connsiteY219" fmla="*/ 6042596 h 6857996"/>
              <a:gd name="connsiteX220" fmla="*/ 842572 w 12191993"/>
              <a:gd name="connsiteY220" fmla="*/ 6219054 h 6857996"/>
              <a:gd name="connsiteX221" fmla="*/ 953399 w 12191993"/>
              <a:gd name="connsiteY221" fmla="*/ 6219054 h 6857996"/>
              <a:gd name="connsiteX222" fmla="*/ 953399 w 12191993"/>
              <a:gd name="connsiteY222" fmla="*/ 6106202 h 6857996"/>
              <a:gd name="connsiteX223" fmla="*/ 883619 w 12191993"/>
              <a:gd name="connsiteY223" fmla="*/ 6106202 h 6857996"/>
              <a:gd name="connsiteX224" fmla="*/ 883619 w 12191993"/>
              <a:gd name="connsiteY224" fmla="*/ 6042596 h 6857996"/>
              <a:gd name="connsiteX225" fmla="*/ 2979149 w 12191993"/>
              <a:gd name="connsiteY225" fmla="*/ 6023573 h 6857996"/>
              <a:gd name="connsiteX226" fmla="*/ 2987258 w 12191993"/>
              <a:gd name="connsiteY226" fmla="*/ 6023573 h 6857996"/>
              <a:gd name="connsiteX227" fmla="*/ 2987258 w 12191993"/>
              <a:gd name="connsiteY227" fmla="*/ 6028762 h 6857996"/>
              <a:gd name="connsiteX228" fmla="*/ 2943468 w 12191993"/>
              <a:gd name="connsiteY228" fmla="*/ 6080974 h 6857996"/>
              <a:gd name="connsiteX229" fmla="*/ 2912656 w 12191993"/>
              <a:gd name="connsiteY229" fmla="*/ 6054708 h 6857996"/>
              <a:gd name="connsiteX230" fmla="*/ 2979149 w 12191993"/>
              <a:gd name="connsiteY230" fmla="*/ 6023573 h 6857996"/>
              <a:gd name="connsiteX231" fmla="*/ 2790699 w 12191993"/>
              <a:gd name="connsiteY231" fmla="*/ 5961955 h 6857996"/>
              <a:gd name="connsiteX232" fmla="*/ 2837087 w 12191993"/>
              <a:gd name="connsiteY232" fmla="*/ 6020654 h 6857996"/>
              <a:gd name="connsiteX233" fmla="*/ 2789732 w 12191993"/>
              <a:gd name="connsiteY233" fmla="*/ 6079354 h 6857996"/>
              <a:gd name="connsiteX234" fmla="*/ 2743344 w 12191993"/>
              <a:gd name="connsiteY234" fmla="*/ 6020979 h 6857996"/>
              <a:gd name="connsiteX235" fmla="*/ 2790699 w 12191993"/>
              <a:gd name="connsiteY235" fmla="*/ 5961955 h 6857996"/>
              <a:gd name="connsiteX236" fmla="*/ 3285066 w 12191993"/>
              <a:gd name="connsiteY236" fmla="*/ 5959362 h 6857996"/>
              <a:gd name="connsiteX237" fmla="*/ 3324644 w 12191993"/>
              <a:gd name="connsiteY237" fmla="*/ 6001198 h 6857996"/>
              <a:gd name="connsiteX238" fmla="*/ 3237062 w 12191993"/>
              <a:gd name="connsiteY238" fmla="*/ 6001198 h 6857996"/>
              <a:gd name="connsiteX239" fmla="*/ 3285066 w 12191993"/>
              <a:gd name="connsiteY239" fmla="*/ 5959362 h 6857996"/>
              <a:gd name="connsiteX240" fmla="*/ 2389939 w 12191993"/>
              <a:gd name="connsiteY240" fmla="*/ 5949632 h 6857996"/>
              <a:gd name="connsiteX241" fmla="*/ 2446377 w 12191993"/>
              <a:gd name="connsiteY241" fmla="*/ 6021305 h 6857996"/>
              <a:gd name="connsiteX242" fmla="*/ 2388641 w 12191993"/>
              <a:gd name="connsiteY242" fmla="*/ 6092976 h 6857996"/>
              <a:gd name="connsiteX243" fmla="*/ 2332204 w 12191993"/>
              <a:gd name="connsiteY243" fmla="*/ 6021629 h 6857996"/>
              <a:gd name="connsiteX244" fmla="*/ 2389939 w 12191993"/>
              <a:gd name="connsiteY244" fmla="*/ 5949632 h 6857996"/>
              <a:gd name="connsiteX245" fmla="*/ 2115219 w 12191993"/>
              <a:gd name="connsiteY245" fmla="*/ 5949632 h 6857996"/>
              <a:gd name="connsiteX246" fmla="*/ 2171660 w 12191993"/>
              <a:gd name="connsiteY246" fmla="*/ 6020980 h 6857996"/>
              <a:gd name="connsiteX247" fmla="*/ 2113920 w 12191993"/>
              <a:gd name="connsiteY247" fmla="*/ 6092976 h 6857996"/>
              <a:gd name="connsiteX248" fmla="*/ 2057481 w 12191993"/>
              <a:gd name="connsiteY248" fmla="*/ 6021305 h 6857996"/>
              <a:gd name="connsiteX249" fmla="*/ 2115219 w 12191993"/>
              <a:gd name="connsiteY249" fmla="*/ 5949632 h 6857996"/>
              <a:gd name="connsiteX250" fmla="*/ 1641577 w 12191993"/>
              <a:gd name="connsiteY250" fmla="*/ 5949632 h 6857996"/>
              <a:gd name="connsiteX251" fmla="*/ 1698014 w 12191993"/>
              <a:gd name="connsiteY251" fmla="*/ 6021304 h 6857996"/>
              <a:gd name="connsiteX252" fmla="*/ 1640278 w 12191993"/>
              <a:gd name="connsiteY252" fmla="*/ 6092976 h 6857996"/>
              <a:gd name="connsiteX253" fmla="*/ 1583842 w 12191993"/>
              <a:gd name="connsiteY253" fmla="*/ 6021628 h 6857996"/>
              <a:gd name="connsiteX254" fmla="*/ 1641577 w 12191993"/>
              <a:gd name="connsiteY254" fmla="*/ 5949632 h 6857996"/>
              <a:gd name="connsiteX255" fmla="*/ 1954957 w 12191993"/>
              <a:gd name="connsiteY255" fmla="*/ 5948983 h 6857996"/>
              <a:gd name="connsiteX256" fmla="*/ 2007177 w 12191993"/>
              <a:gd name="connsiteY256" fmla="*/ 6006384 h 6857996"/>
              <a:gd name="connsiteX257" fmla="*/ 1891706 w 12191993"/>
              <a:gd name="connsiteY257" fmla="*/ 6006384 h 6857996"/>
              <a:gd name="connsiteX258" fmla="*/ 1954957 w 12191993"/>
              <a:gd name="connsiteY258" fmla="*/ 5948983 h 6857996"/>
              <a:gd name="connsiteX259" fmla="*/ 2464407 w 12191993"/>
              <a:gd name="connsiteY259" fmla="*/ 5940226 h 6857996"/>
              <a:gd name="connsiteX260" fmla="*/ 2531550 w 12191993"/>
              <a:gd name="connsiteY260" fmla="*/ 6101405 h 6857996"/>
              <a:gd name="connsiteX261" fmla="*/ 2519870 w 12191993"/>
              <a:gd name="connsiteY261" fmla="*/ 6128324 h 6857996"/>
              <a:gd name="connsiteX262" fmla="*/ 2488084 w 12191993"/>
              <a:gd name="connsiteY262" fmla="*/ 6157511 h 6857996"/>
              <a:gd name="connsiteX263" fmla="*/ 2467970 w 12191993"/>
              <a:gd name="connsiteY263" fmla="*/ 6149728 h 6857996"/>
              <a:gd name="connsiteX264" fmla="*/ 2461809 w 12191993"/>
              <a:gd name="connsiteY264" fmla="*/ 6161402 h 6857996"/>
              <a:gd name="connsiteX265" fmla="*/ 2488084 w 12191993"/>
              <a:gd name="connsiteY265" fmla="*/ 6170485 h 6857996"/>
              <a:gd name="connsiteX266" fmla="*/ 2529277 w 12191993"/>
              <a:gd name="connsiteY266" fmla="*/ 6140322 h 6857996"/>
              <a:gd name="connsiteX267" fmla="*/ 2612638 w 12191993"/>
              <a:gd name="connsiteY267" fmla="*/ 5940226 h 6857996"/>
              <a:gd name="connsiteX268" fmla="*/ 2598044 w 12191993"/>
              <a:gd name="connsiteY268" fmla="*/ 5940226 h 6857996"/>
              <a:gd name="connsiteX269" fmla="*/ 2544521 w 12191993"/>
              <a:gd name="connsiteY269" fmla="*/ 6069624 h 6857996"/>
              <a:gd name="connsiteX270" fmla="*/ 2539009 w 12191993"/>
              <a:gd name="connsiteY270" fmla="*/ 6084865 h 6857996"/>
              <a:gd name="connsiteX271" fmla="*/ 2538360 w 12191993"/>
              <a:gd name="connsiteY271" fmla="*/ 6084865 h 6857996"/>
              <a:gd name="connsiteX272" fmla="*/ 2532516 w 12191993"/>
              <a:gd name="connsiteY272" fmla="*/ 6069624 h 6857996"/>
              <a:gd name="connsiteX273" fmla="*/ 2479001 w 12191993"/>
              <a:gd name="connsiteY273" fmla="*/ 5940226 h 6857996"/>
              <a:gd name="connsiteX274" fmla="*/ 1744846 w 12191993"/>
              <a:gd name="connsiteY274" fmla="*/ 5940226 h 6857996"/>
              <a:gd name="connsiteX275" fmla="*/ 1744846 w 12191993"/>
              <a:gd name="connsiteY275" fmla="*/ 6102378 h 6857996"/>
              <a:gd name="connsiteX276" fmla="*/ 1758470 w 12191993"/>
              <a:gd name="connsiteY276" fmla="*/ 6102378 h 6857996"/>
              <a:gd name="connsiteX277" fmla="*/ 1758470 w 12191993"/>
              <a:gd name="connsiteY277" fmla="*/ 5940226 h 6857996"/>
              <a:gd name="connsiteX278" fmla="*/ 1864854 w 12191993"/>
              <a:gd name="connsiteY278" fmla="*/ 5938932 h 6857996"/>
              <a:gd name="connsiteX279" fmla="*/ 1812955 w 12191993"/>
              <a:gd name="connsiteY279" fmla="*/ 5984334 h 6857996"/>
              <a:gd name="connsiteX280" fmla="*/ 1812306 w 12191993"/>
              <a:gd name="connsiteY280" fmla="*/ 5984334 h 6857996"/>
              <a:gd name="connsiteX281" fmla="*/ 1813604 w 12191993"/>
              <a:gd name="connsiteY281" fmla="*/ 5971037 h 6857996"/>
              <a:gd name="connsiteX282" fmla="*/ 1813604 w 12191993"/>
              <a:gd name="connsiteY282" fmla="*/ 5940226 h 6857996"/>
              <a:gd name="connsiteX283" fmla="*/ 1799984 w 12191993"/>
              <a:gd name="connsiteY283" fmla="*/ 5940226 h 6857996"/>
              <a:gd name="connsiteX284" fmla="*/ 1799984 w 12191993"/>
              <a:gd name="connsiteY284" fmla="*/ 6102378 h 6857996"/>
              <a:gd name="connsiteX285" fmla="*/ 1813604 w 12191993"/>
              <a:gd name="connsiteY285" fmla="*/ 6102378 h 6857996"/>
              <a:gd name="connsiteX286" fmla="*/ 1813604 w 12191993"/>
              <a:gd name="connsiteY286" fmla="*/ 6032329 h 6857996"/>
              <a:gd name="connsiteX287" fmla="*/ 1818470 w 12191993"/>
              <a:gd name="connsiteY287" fmla="*/ 5998276 h 6857996"/>
              <a:gd name="connsiteX288" fmla="*/ 1866802 w 12191993"/>
              <a:gd name="connsiteY288" fmla="*/ 5952874 h 6857996"/>
              <a:gd name="connsiteX289" fmla="*/ 1874262 w 12191993"/>
              <a:gd name="connsiteY289" fmla="*/ 5953523 h 6857996"/>
              <a:gd name="connsiteX290" fmla="*/ 1874262 w 12191993"/>
              <a:gd name="connsiteY290" fmla="*/ 5939902 h 6857996"/>
              <a:gd name="connsiteX291" fmla="*/ 1864854 w 12191993"/>
              <a:gd name="connsiteY291" fmla="*/ 5938932 h 6857996"/>
              <a:gd name="connsiteX292" fmla="*/ 3147319 w 12191993"/>
              <a:gd name="connsiteY292" fmla="*/ 5938282 h 6857996"/>
              <a:gd name="connsiteX293" fmla="*/ 3147319 w 12191993"/>
              <a:gd name="connsiteY293" fmla="*/ 6102378 h 6857996"/>
              <a:gd name="connsiteX294" fmla="*/ 3178780 w 12191993"/>
              <a:gd name="connsiteY294" fmla="*/ 6102378 h 6857996"/>
              <a:gd name="connsiteX295" fmla="*/ 3178780 w 12191993"/>
              <a:gd name="connsiteY295" fmla="*/ 5938282 h 6857996"/>
              <a:gd name="connsiteX296" fmla="*/ 1955281 w 12191993"/>
              <a:gd name="connsiteY296" fmla="*/ 5936335 h 6857996"/>
              <a:gd name="connsiteX297" fmla="*/ 1876463 w 12191993"/>
              <a:gd name="connsiteY297" fmla="*/ 6021629 h 6857996"/>
              <a:gd name="connsiteX298" fmla="*/ 1960147 w 12191993"/>
              <a:gd name="connsiteY298" fmla="*/ 6106269 h 6857996"/>
              <a:gd name="connsiteX299" fmla="*/ 2017884 w 12191993"/>
              <a:gd name="connsiteY299" fmla="*/ 6083895 h 6857996"/>
              <a:gd name="connsiteX300" fmla="*/ 2010424 w 12191993"/>
              <a:gd name="connsiteY300" fmla="*/ 6072541 h 6857996"/>
              <a:gd name="connsiteX301" fmla="*/ 1960147 w 12191993"/>
              <a:gd name="connsiteY301" fmla="*/ 6092976 h 6857996"/>
              <a:gd name="connsiteX302" fmla="*/ 1890731 w 12191993"/>
              <a:gd name="connsiteY302" fmla="*/ 6019031 h 6857996"/>
              <a:gd name="connsiteX303" fmla="*/ 2020802 w 12191993"/>
              <a:gd name="connsiteY303" fmla="*/ 6019031 h 6857996"/>
              <a:gd name="connsiteX304" fmla="*/ 2021451 w 12191993"/>
              <a:gd name="connsiteY304" fmla="*/ 6010275 h 6857996"/>
              <a:gd name="connsiteX305" fmla="*/ 1955281 w 12191993"/>
              <a:gd name="connsiteY305" fmla="*/ 5936335 h 6857996"/>
              <a:gd name="connsiteX306" fmla="*/ 1642226 w 12191993"/>
              <a:gd name="connsiteY306" fmla="*/ 5936335 h 6857996"/>
              <a:gd name="connsiteX307" fmla="*/ 1583842 w 12191993"/>
              <a:gd name="connsiteY307" fmla="*/ 5972656 h 6857996"/>
              <a:gd name="connsiteX308" fmla="*/ 1583192 w 12191993"/>
              <a:gd name="connsiteY308" fmla="*/ 5972655 h 6857996"/>
              <a:gd name="connsiteX309" fmla="*/ 1584166 w 12191993"/>
              <a:gd name="connsiteY309" fmla="*/ 5959687 h 6857996"/>
              <a:gd name="connsiteX310" fmla="*/ 1584166 w 12191993"/>
              <a:gd name="connsiteY310" fmla="*/ 5940226 h 6857996"/>
              <a:gd name="connsiteX311" fmla="*/ 1570538 w 12191993"/>
              <a:gd name="connsiteY311" fmla="*/ 5940226 h 6857996"/>
              <a:gd name="connsiteX312" fmla="*/ 1570538 w 12191993"/>
              <a:gd name="connsiteY312" fmla="*/ 6167243 h 6857996"/>
              <a:gd name="connsiteX313" fmla="*/ 1584166 w 12191993"/>
              <a:gd name="connsiteY313" fmla="*/ 6167243 h 6857996"/>
              <a:gd name="connsiteX314" fmla="*/ 1584166 w 12191993"/>
              <a:gd name="connsiteY314" fmla="*/ 6083895 h 6857996"/>
              <a:gd name="connsiteX315" fmla="*/ 1582867 w 12191993"/>
              <a:gd name="connsiteY315" fmla="*/ 6069624 h 6857996"/>
              <a:gd name="connsiteX316" fmla="*/ 1583517 w 12191993"/>
              <a:gd name="connsiteY316" fmla="*/ 6069624 h 6857996"/>
              <a:gd name="connsiteX317" fmla="*/ 1640279 w 12191993"/>
              <a:gd name="connsiteY317" fmla="*/ 6106269 h 6857996"/>
              <a:gd name="connsiteX318" fmla="*/ 1712284 w 12191993"/>
              <a:gd name="connsiteY318" fmla="*/ 6021304 h 6857996"/>
              <a:gd name="connsiteX319" fmla="*/ 1642226 w 12191993"/>
              <a:gd name="connsiteY319" fmla="*/ 5936335 h 6857996"/>
              <a:gd name="connsiteX320" fmla="*/ 1489846 w 12191993"/>
              <a:gd name="connsiteY320" fmla="*/ 5936335 h 6857996"/>
              <a:gd name="connsiteX321" fmla="*/ 1437951 w 12191993"/>
              <a:gd name="connsiteY321" fmla="*/ 5980118 h 6857996"/>
              <a:gd name="connsiteX322" fmla="*/ 1527151 w 12191993"/>
              <a:gd name="connsiteY322" fmla="*/ 6062490 h 6857996"/>
              <a:gd name="connsiteX323" fmla="*/ 1489846 w 12191993"/>
              <a:gd name="connsiteY323" fmla="*/ 6092977 h 6857996"/>
              <a:gd name="connsiteX324" fmla="*/ 1439570 w 12191993"/>
              <a:gd name="connsiteY324" fmla="*/ 6072541 h 6857996"/>
              <a:gd name="connsiteX325" fmla="*/ 1430812 w 12191993"/>
              <a:gd name="connsiteY325" fmla="*/ 6082921 h 6857996"/>
              <a:gd name="connsiteX326" fmla="*/ 1489522 w 12191993"/>
              <a:gd name="connsiteY326" fmla="*/ 6106269 h 6857996"/>
              <a:gd name="connsiteX327" fmla="*/ 1541421 w 12191993"/>
              <a:gd name="connsiteY327" fmla="*/ 6062490 h 6857996"/>
              <a:gd name="connsiteX328" fmla="*/ 1452224 w 12191993"/>
              <a:gd name="connsiteY328" fmla="*/ 5979144 h 6857996"/>
              <a:gd name="connsiteX329" fmla="*/ 1488872 w 12191993"/>
              <a:gd name="connsiteY329" fmla="*/ 5949632 h 6857996"/>
              <a:gd name="connsiteX330" fmla="*/ 1529741 w 12191993"/>
              <a:gd name="connsiteY330" fmla="*/ 5964873 h 6857996"/>
              <a:gd name="connsiteX331" fmla="*/ 1537850 w 12191993"/>
              <a:gd name="connsiteY331" fmla="*/ 5953848 h 6857996"/>
              <a:gd name="connsiteX332" fmla="*/ 1489846 w 12191993"/>
              <a:gd name="connsiteY332" fmla="*/ 5936335 h 6857996"/>
              <a:gd name="connsiteX333" fmla="*/ 1352909 w 12191993"/>
              <a:gd name="connsiteY333" fmla="*/ 5936335 h 6857996"/>
              <a:gd name="connsiteX334" fmla="*/ 1284142 w 12191993"/>
              <a:gd name="connsiteY334" fmla="*/ 5982062 h 6857996"/>
              <a:gd name="connsiteX335" fmla="*/ 1283493 w 12191993"/>
              <a:gd name="connsiteY335" fmla="*/ 5982062 h 6857996"/>
              <a:gd name="connsiteX336" fmla="*/ 1284791 w 12191993"/>
              <a:gd name="connsiteY336" fmla="*/ 5968765 h 6857996"/>
              <a:gd name="connsiteX337" fmla="*/ 1284791 w 12191993"/>
              <a:gd name="connsiteY337" fmla="*/ 5940226 h 6857996"/>
              <a:gd name="connsiteX338" fmla="*/ 1271171 w 12191993"/>
              <a:gd name="connsiteY338" fmla="*/ 5940226 h 6857996"/>
              <a:gd name="connsiteX339" fmla="*/ 1271171 w 12191993"/>
              <a:gd name="connsiteY339" fmla="*/ 6102378 h 6857996"/>
              <a:gd name="connsiteX340" fmla="*/ 1284791 w 12191993"/>
              <a:gd name="connsiteY340" fmla="*/ 6102378 h 6857996"/>
              <a:gd name="connsiteX341" fmla="*/ 1284791 w 12191993"/>
              <a:gd name="connsiteY341" fmla="*/ 6023248 h 6857996"/>
              <a:gd name="connsiteX342" fmla="*/ 1287389 w 12191993"/>
              <a:gd name="connsiteY342" fmla="*/ 6001199 h 6857996"/>
              <a:gd name="connsiteX343" fmla="*/ 1352909 w 12191993"/>
              <a:gd name="connsiteY343" fmla="*/ 5949632 h 6857996"/>
              <a:gd name="connsiteX344" fmla="*/ 1392802 w 12191993"/>
              <a:gd name="connsiteY344" fmla="*/ 6004440 h 6857996"/>
              <a:gd name="connsiteX345" fmla="*/ 1392802 w 12191993"/>
              <a:gd name="connsiteY345" fmla="*/ 6102379 h 6857996"/>
              <a:gd name="connsiteX346" fmla="*/ 1406426 w 12191993"/>
              <a:gd name="connsiteY346" fmla="*/ 6102379 h 6857996"/>
              <a:gd name="connsiteX347" fmla="*/ 1406426 w 12191993"/>
              <a:gd name="connsiteY347" fmla="*/ 5999575 h 6857996"/>
              <a:gd name="connsiteX348" fmla="*/ 1352909 w 12191993"/>
              <a:gd name="connsiteY348" fmla="*/ 5936335 h 6857996"/>
              <a:gd name="connsiteX349" fmla="*/ 3474783 w 12191993"/>
              <a:gd name="connsiteY349" fmla="*/ 5934392 h 6857996"/>
              <a:gd name="connsiteX350" fmla="*/ 3413151 w 12191993"/>
              <a:gd name="connsiteY350" fmla="*/ 5972011 h 6857996"/>
              <a:gd name="connsiteX351" fmla="*/ 3412502 w 12191993"/>
              <a:gd name="connsiteY351" fmla="*/ 5972011 h 6857996"/>
              <a:gd name="connsiteX352" fmla="*/ 3413151 w 12191993"/>
              <a:gd name="connsiteY352" fmla="*/ 5960012 h 6857996"/>
              <a:gd name="connsiteX353" fmla="*/ 3413151 w 12191993"/>
              <a:gd name="connsiteY353" fmla="*/ 5938282 h 6857996"/>
              <a:gd name="connsiteX354" fmla="*/ 3382664 w 12191993"/>
              <a:gd name="connsiteY354" fmla="*/ 5938282 h 6857996"/>
              <a:gd name="connsiteX355" fmla="*/ 3382664 w 12191993"/>
              <a:gd name="connsiteY355" fmla="*/ 6102378 h 6857996"/>
              <a:gd name="connsiteX356" fmla="*/ 3414125 w 12191993"/>
              <a:gd name="connsiteY356" fmla="*/ 6102378 h 6857996"/>
              <a:gd name="connsiteX357" fmla="*/ 3414125 w 12191993"/>
              <a:gd name="connsiteY357" fmla="*/ 6025520 h 6857996"/>
              <a:gd name="connsiteX358" fmla="*/ 3416723 w 12191993"/>
              <a:gd name="connsiteY358" fmla="*/ 6003466 h 6857996"/>
              <a:gd name="connsiteX359" fmla="*/ 3468615 w 12191993"/>
              <a:gd name="connsiteY359" fmla="*/ 5963254 h 6857996"/>
              <a:gd name="connsiteX360" fmla="*/ 3499759 w 12191993"/>
              <a:gd name="connsiteY360" fmla="*/ 6004440 h 6857996"/>
              <a:gd name="connsiteX361" fmla="*/ 3499759 w 12191993"/>
              <a:gd name="connsiteY361" fmla="*/ 6102378 h 6857996"/>
              <a:gd name="connsiteX362" fmla="*/ 3531220 w 12191993"/>
              <a:gd name="connsiteY362" fmla="*/ 6102378 h 6857996"/>
              <a:gd name="connsiteX363" fmla="*/ 3531220 w 12191993"/>
              <a:gd name="connsiteY363" fmla="*/ 5997307 h 6857996"/>
              <a:gd name="connsiteX364" fmla="*/ 3474783 w 12191993"/>
              <a:gd name="connsiteY364" fmla="*/ 5934392 h 6857996"/>
              <a:gd name="connsiteX365" fmla="*/ 3717650 w 12191993"/>
              <a:gd name="connsiteY365" fmla="*/ 5934391 h 6857996"/>
              <a:gd name="connsiteX366" fmla="*/ 3658292 w 12191993"/>
              <a:gd name="connsiteY366" fmla="*/ 5981088 h 6857996"/>
              <a:gd name="connsiteX367" fmla="*/ 3742624 w 12191993"/>
              <a:gd name="connsiteY367" fmla="*/ 6058599 h 6857996"/>
              <a:gd name="connsiteX368" fmla="*/ 3715378 w 12191993"/>
              <a:gd name="connsiteY368" fmla="*/ 6079030 h 6857996"/>
              <a:gd name="connsiteX369" fmla="*/ 3668348 w 12191993"/>
              <a:gd name="connsiteY369" fmla="*/ 6059893 h 6857996"/>
              <a:gd name="connsiteX370" fmla="*/ 3653097 w 12191993"/>
              <a:gd name="connsiteY370" fmla="*/ 6082272 h 6857996"/>
              <a:gd name="connsiteX371" fmla="*/ 3715378 w 12191993"/>
              <a:gd name="connsiteY371" fmla="*/ 6106270 h 6857996"/>
              <a:gd name="connsiteX372" fmla="*/ 3774736 w 12191993"/>
              <a:gd name="connsiteY372" fmla="*/ 6058599 h 6857996"/>
              <a:gd name="connsiteX373" fmla="*/ 3690402 w 12191993"/>
              <a:gd name="connsiteY373" fmla="*/ 5981737 h 6857996"/>
              <a:gd name="connsiteX374" fmla="*/ 3717325 w 12191993"/>
              <a:gd name="connsiteY374" fmla="*/ 5961631 h 6857996"/>
              <a:gd name="connsiteX375" fmla="*/ 3757869 w 12191993"/>
              <a:gd name="connsiteY375" fmla="*/ 5976226 h 6857996"/>
              <a:gd name="connsiteX376" fmla="*/ 3770514 w 12191993"/>
              <a:gd name="connsiteY376" fmla="*/ 5952550 h 6857996"/>
              <a:gd name="connsiteX377" fmla="*/ 3717650 w 12191993"/>
              <a:gd name="connsiteY377" fmla="*/ 5934391 h 6857996"/>
              <a:gd name="connsiteX378" fmla="*/ 3285715 w 12191993"/>
              <a:gd name="connsiteY378" fmla="*/ 5934391 h 6857996"/>
              <a:gd name="connsiteX379" fmla="*/ 3203653 w 12191993"/>
              <a:gd name="connsiteY379" fmla="*/ 6020331 h 6857996"/>
              <a:gd name="connsiteX380" fmla="*/ 3290585 w 12191993"/>
              <a:gd name="connsiteY380" fmla="*/ 6106270 h 6857996"/>
              <a:gd name="connsiteX381" fmla="*/ 3354158 w 12191993"/>
              <a:gd name="connsiteY381" fmla="*/ 6082921 h 6857996"/>
              <a:gd name="connsiteX382" fmla="*/ 3341187 w 12191993"/>
              <a:gd name="connsiteY382" fmla="*/ 6059893 h 6857996"/>
              <a:gd name="connsiteX383" fmla="*/ 3292526 w 12191993"/>
              <a:gd name="connsiteY383" fmla="*/ 6079030 h 6857996"/>
              <a:gd name="connsiteX384" fmla="*/ 3236088 w 12191993"/>
              <a:gd name="connsiteY384" fmla="*/ 6024871 h 6857996"/>
              <a:gd name="connsiteX385" fmla="*/ 3355781 w 12191993"/>
              <a:gd name="connsiteY385" fmla="*/ 6024871 h 6857996"/>
              <a:gd name="connsiteX386" fmla="*/ 3356754 w 12191993"/>
              <a:gd name="connsiteY386" fmla="*/ 6011249 h 6857996"/>
              <a:gd name="connsiteX387" fmla="*/ 3285715 w 12191993"/>
              <a:gd name="connsiteY387" fmla="*/ 5934391 h 6857996"/>
              <a:gd name="connsiteX388" fmla="*/ 2953524 w 12191993"/>
              <a:gd name="connsiteY388" fmla="*/ 5934391 h 6857996"/>
              <a:gd name="connsiteX389" fmla="*/ 2892217 w 12191993"/>
              <a:gd name="connsiteY389" fmla="*/ 5953848 h 6857996"/>
              <a:gd name="connsiteX390" fmla="*/ 2905189 w 12191993"/>
              <a:gd name="connsiteY390" fmla="*/ 5976872 h 6857996"/>
              <a:gd name="connsiteX391" fmla="*/ 2950927 w 12191993"/>
              <a:gd name="connsiteY391" fmla="*/ 5960982 h 6857996"/>
              <a:gd name="connsiteX392" fmla="*/ 2986934 w 12191993"/>
              <a:gd name="connsiteY392" fmla="*/ 5996982 h 6857996"/>
              <a:gd name="connsiteX393" fmla="*/ 2986934 w 12191993"/>
              <a:gd name="connsiteY393" fmla="*/ 5999900 h 6857996"/>
              <a:gd name="connsiteX394" fmla="*/ 2979791 w 12191993"/>
              <a:gd name="connsiteY394" fmla="*/ 5999900 h 6857996"/>
              <a:gd name="connsiteX395" fmla="*/ 2880862 w 12191993"/>
              <a:gd name="connsiteY395" fmla="*/ 6056327 h 6857996"/>
              <a:gd name="connsiteX396" fmla="*/ 2936658 w 12191993"/>
              <a:gd name="connsiteY396" fmla="*/ 6106270 h 6857996"/>
              <a:gd name="connsiteX397" fmla="*/ 2989199 w 12191993"/>
              <a:gd name="connsiteY397" fmla="*/ 6073840 h 6857996"/>
              <a:gd name="connsiteX398" fmla="*/ 2989847 w 12191993"/>
              <a:gd name="connsiteY398" fmla="*/ 6073840 h 6857996"/>
              <a:gd name="connsiteX399" fmla="*/ 2989199 w 12191993"/>
              <a:gd name="connsiteY399" fmla="*/ 6086813 h 6857996"/>
              <a:gd name="connsiteX400" fmla="*/ 2989199 w 12191993"/>
              <a:gd name="connsiteY400" fmla="*/ 6102379 h 6857996"/>
              <a:gd name="connsiteX401" fmla="*/ 3018394 w 12191993"/>
              <a:gd name="connsiteY401" fmla="*/ 6102379 h 6857996"/>
              <a:gd name="connsiteX402" fmla="*/ 3018394 w 12191993"/>
              <a:gd name="connsiteY402" fmla="*/ 5998601 h 6857996"/>
              <a:gd name="connsiteX403" fmla="*/ 2953524 w 12191993"/>
              <a:gd name="connsiteY403" fmla="*/ 5934391 h 6857996"/>
              <a:gd name="connsiteX404" fmla="*/ 2796867 w 12191993"/>
              <a:gd name="connsiteY404" fmla="*/ 5934391 h 6857996"/>
              <a:gd name="connsiteX405" fmla="*/ 2741721 w 12191993"/>
              <a:gd name="connsiteY405" fmla="*/ 5964227 h 6857996"/>
              <a:gd name="connsiteX406" fmla="*/ 2741072 w 12191993"/>
              <a:gd name="connsiteY406" fmla="*/ 5964227 h 6857996"/>
              <a:gd name="connsiteX407" fmla="*/ 2741721 w 12191993"/>
              <a:gd name="connsiteY407" fmla="*/ 5952224 h 6857996"/>
              <a:gd name="connsiteX408" fmla="*/ 2741721 w 12191993"/>
              <a:gd name="connsiteY408" fmla="*/ 5938282 h 6857996"/>
              <a:gd name="connsiteX409" fmla="*/ 2712857 w 12191993"/>
              <a:gd name="connsiteY409" fmla="*/ 5938282 h 6857996"/>
              <a:gd name="connsiteX410" fmla="*/ 2712857 w 12191993"/>
              <a:gd name="connsiteY410" fmla="*/ 6167243 h 6857996"/>
              <a:gd name="connsiteX411" fmla="*/ 2744318 w 12191993"/>
              <a:gd name="connsiteY411" fmla="*/ 6167243 h 6857996"/>
              <a:gd name="connsiteX412" fmla="*/ 2744318 w 12191993"/>
              <a:gd name="connsiteY412" fmla="*/ 6093620 h 6857996"/>
              <a:gd name="connsiteX413" fmla="*/ 2743669 w 12191993"/>
              <a:gd name="connsiteY413" fmla="*/ 6079354 h 6857996"/>
              <a:gd name="connsiteX414" fmla="*/ 2744318 w 12191993"/>
              <a:gd name="connsiteY414" fmla="*/ 6079354 h 6857996"/>
              <a:gd name="connsiteX415" fmla="*/ 2794595 w 12191993"/>
              <a:gd name="connsiteY415" fmla="*/ 6106269 h 6857996"/>
              <a:gd name="connsiteX416" fmla="*/ 2868873 w 12191993"/>
              <a:gd name="connsiteY416" fmla="*/ 6020330 h 6857996"/>
              <a:gd name="connsiteX417" fmla="*/ 2796867 w 12191993"/>
              <a:gd name="connsiteY417" fmla="*/ 5934391 h 6857996"/>
              <a:gd name="connsiteX418" fmla="*/ 3568802 w 12191993"/>
              <a:gd name="connsiteY418" fmla="*/ 5893205 h 6857996"/>
              <a:gd name="connsiteX419" fmla="*/ 3568802 w 12191993"/>
              <a:gd name="connsiteY419" fmla="*/ 5940551 h 6857996"/>
              <a:gd name="connsiteX420" fmla="*/ 3546424 w 12191993"/>
              <a:gd name="connsiteY420" fmla="*/ 5940551 h 6857996"/>
              <a:gd name="connsiteX421" fmla="*/ 3546424 w 12191993"/>
              <a:gd name="connsiteY421" fmla="*/ 5965847 h 6857996"/>
              <a:gd name="connsiteX422" fmla="*/ 3567829 w 12191993"/>
              <a:gd name="connsiteY422" fmla="*/ 5965847 h 6857996"/>
              <a:gd name="connsiteX423" fmla="*/ 3567829 w 12191993"/>
              <a:gd name="connsiteY423" fmla="*/ 6042385 h 6857996"/>
              <a:gd name="connsiteX424" fmla="*/ 3630758 w 12191993"/>
              <a:gd name="connsiteY424" fmla="*/ 6103676 h 6857996"/>
              <a:gd name="connsiteX425" fmla="*/ 3641789 w 12191993"/>
              <a:gd name="connsiteY425" fmla="*/ 6103027 h 6857996"/>
              <a:gd name="connsiteX426" fmla="*/ 3641789 w 12191993"/>
              <a:gd name="connsiteY426" fmla="*/ 6075138 h 6857996"/>
              <a:gd name="connsiteX427" fmla="*/ 3634322 w 12191993"/>
              <a:gd name="connsiteY427" fmla="*/ 6075788 h 6857996"/>
              <a:gd name="connsiteX428" fmla="*/ 3599298 w 12191993"/>
              <a:gd name="connsiteY428" fmla="*/ 6038817 h 6857996"/>
              <a:gd name="connsiteX429" fmla="*/ 3599298 w 12191993"/>
              <a:gd name="connsiteY429" fmla="*/ 5965847 h 6857996"/>
              <a:gd name="connsiteX430" fmla="*/ 3638867 w 12191993"/>
              <a:gd name="connsiteY430" fmla="*/ 5965847 h 6857996"/>
              <a:gd name="connsiteX431" fmla="*/ 3638867 w 12191993"/>
              <a:gd name="connsiteY431" fmla="*/ 5940551 h 6857996"/>
              <a:gd name="connsiteX432" fmla="*/ 3599298 w 12191993"/>
              <a:gd name="connsiteY432" fmla="*/ 5940551 h 6857996"/>
              <a:gd name="connsiteX433" fmla="*/ 3599298 w 12191993"/>
              <a:gd name="connsiteY433" fmla="*/ 5893205 h 6857996"/>
              <a:gd name="connsiteX434" fmla="*/ 3055985 w 12191993"/>
              <a:gd name="connsiteY434" fmla="*/ 5893205 h 6857996"/>
              <a:gd name="connsiteX435" fmla="*/ 3055985 w 12191993"/>
              <a:gd name="connsiteY435" fmla="*/ 5940551 h 6857996"/>
              <a:gd name="connsiteX436" fmla="*/ 3033606 w 12191993"/>
              <a:gd name="connsiteY436" fmla="*/ 5940551 h 6857996"/>
              <a:gd name="connsiteX437" fmla="*/ 3033606 w 12191993"/>
              <a:gd name="connsiteY437" fmla="*/ 5965847 h 6857996"/>
              <a:gd name="connsiteX438" fmla="*/ 3055012 w 12191993"/>
              <a:gd name="connsiteY438" fmla="*/ 5965847 h 6857996"/>
              <a:gd name="connsiteX439" fmla="*/ 3055012 w 12191993"/>
              <a:gd name="connsiteY439" fmla="*/ 6042385 h 6857996"/>
              <a:gd name="connsiteX440" fmla="*/ 3117934 w 12191993"/>
              <a:gd name="connsiteY440" fmla="*/ 6103676 h 6857996"/>
              <a:gd name="connsiteX441" fmla="*/ 3128964 w 12191993"/>
              <a:gd name="connsiteY441" fmla="*/ 6103027 h 6857996"/>
              <a:gd name="connsiteX442" fmla="*/ 3128964 w 12191993"/>
              <a:gd name="connsiteY442" fmla="*/ 6075138 h 6857996"/>
              <a:gd name="connsiteX443" fmla="*/ 3121505 w 12191993"/>
              <a:gd name="connsiteY443" fmla="*/ 6075788 h 6857996"/>
              <a:gd name="connsiteX444" fmla="*/ 3086473 w 12191993"/>
              <a:gd name="connsiteY444" fmla="*/ 6038817 h 6857996"/>
              <a:gd name="connsiteX445" fmla="*/ 3086473 w 12191993"/>
              <a:gd name="connsiteY445" fmla="*/ 5965847 h 6857996"/>
              <a:gd name="connsiteX446" fmla="*/ 3126043 w 12191993"/>
              <a:gd name="connsiteY446" fmla="*/ 5965847 h 6857996"/>
              <a:gd name="connsiteX447" fmla="*/ 3126043 w 12191993"/>
              <a:gd name="connsiteY447" fmla="*/ 5940551 h 6857996"/>
              <a:gd name="connsiteX448" fmla="*/ 3086473 w 12191993"/>
              <a:gd name="connsiteY448" fmla="*/ 5940551 h 6857996"/>
              <a:gd name="connsiteX449" fmla="*/ 3086473 w 12191993"/>
              <a:gd name="connsiteY449" fmla="*/ 5893205 h 6857996"/>
              <a:gd name="connsiteX450" fmla="*/ 2318901 w 12191993"/>
              <a:gd name="connsiteY450" fmla="*/ 5875367 h 6857996"/>
              <a:gd name="connsiteX451" fmla="*/ 2318901 w 12191993"/>
              <a:gd name="connsiteY451" fmla="*/ 6102378 h 6857996"/>
              <a:gd name="connsiteX452" fmla="*/ 2332529 w 12191993"/>
              <a:gd name="connsiteY452" fmla="*/ 6102378 h 6857996"/>
              <a:gd name="connsiteX453" fmla="*/ 2332529 w 12191993"/>
              <a:gd name="connsiteY453" fmla="*/ 6083895 h 6857996"/>
              <a:gd name="connsiteX454" fmla="*/ 2331230 w 12191993"/>
              <a:gd name="connsiteY454" fmla="*/ 6069624 h 6857996"/>
              <a:gd name="connsiteX455" fmla="*/ 2331880 w 12191993"/>
              <a:gd name="connsiteY455" fmla="*/ 6069624 h 6857996"/>
              <a:gd name="connsiteX456" fmla="*/ 2387992 w 12191993"/>
              <a:gd name="connsiteY456" fmla="*/ 6106270 h 6857996"/>
              <a:gd name="connsiteX457" fmla="*/ 2460646 w 12191993"/>
              <a:gd name="connsiteY457" fmla="*/ 6021305 h 6857996"/>
              <a:gd name="connsiteX458" fmla="*/ 2390589 w 12191993"/>
              <a:gd name="connsiteY458" fmla="*/ 5936335 h 6857996"/>
              <a:gd name="connsiteX459" fmla="*/ 2331880 w 12191993"/>
              <a:gd name="connsiteY459" fmla="*/ 5972980 h 6857996"/>
              <a:gd name="connsiteX460" fmla="*/ 2331230 w 12191993"/>
              <a:gd name="connsiteY460" fmla="*/ 5972980 h 6857996"/>
              <a:gd name="connsiteX461" fmla="*/ 2332529 w 12191993"/>
              <a:gd name="connsiteY461" fmla="*/ 5959687 h 6857996"/>
              <a:gd name="connsiteX462" fmla="*/ 2332529 w 12191993"/>
              <a:gd name="connsiteY462" fmla="*/ 5875367 h 6857996"/>
              <a:gd name="connsiteX463" fmla="*/ 2171335 w 12191993"/>
              <a:gd name="connsiteY463" fmla="*/ 5875367 h 6857996"/>
              <a:gd name="connsiteX464" fmla="*/ 2171335 w 12191993"/>
              <a:gd name="connsiteY464" fmla="*/ 5959687 h 6857996"/>
              <a:gd name="connsiteX465" fmla="*/ 2172633 w 12191993"/>
              <a:gd name="connsiteY465" fmla="*/ 5972980 h 6857996"/>
              <a:gd name="connsiteX466" fmla="*/ 2171984 w 12191993"/>
              <a:gd name="connsiteY466" fmla="*/ 5972980 h 6857996"/>
              <a:gd name="connsiteX467" fmla="*/ 2115863 w 12191993"/>
              <a:gd name="connsiteY467" fmla="*/ 5936335 h 6857996"/>
              <a:gd name="connsiteX468" fmla="*/ 2043207 w 12191993"/>
              <a:gd name="connsiteY468" fmla="*/ 6021305 h 6857996"/>
              <a:gd name="connsiteX469" fmla="*/ 2113275 w 12191993"/>
              <a:gd name="connsiteY469" fmla="*/ 6106270 h 6857996"/>
              <a:gd name="connsiteX470" fmla="*/ 2171984 w 12191993"/>
              <a:gd name="connsiteY470" fmla="*/ 6069624 h 6857996"/>
              <a:gd name="connsiteX471" fmla="*/ 2172633 w 12191993"/>
              <a:gd name="connsiteY471" fmla="*/ 6069624 h 6857996"/>
              <a:gd name="connsiteX472" fmla="*/ 2171335 w 12191993"/>
              <a:gd name="connsiteY472" fmla="*/ 6081948 h 6857996"/>
              <a:gd name="connsiteX473" fmla="*/ 2171335 w 12191993"/>
              <a:gd name="connsiteY473" fmla="*/ 6102378 h 6857996"/>
              <a:gd name="connsiteX474" fmla="*/ 2184955 w 12191993"/>
              <a:gd name="connsiteY474" fmla="*/ 6102378 h 6857996"/>
              <a:gd name="connsiteX475" fmla="*/ 2184955 w 12191993"/>
              <a:gd name="connsiteY475" fmla="*/ 5875367 h 6857996"/>
              <a:gd name="connsiteX476" fmla="*/ 1743547 w 12191993"/>
              <a:gd name="connsiteY476" fmla="*/ 5875367 h 6857996"/>
              <a:gd name="connsiteX477" fmla="*/ 1743547 w 12191993"/>
              <a:gd name="connsiteY477" fmla="*/ 5899040 h 6857996"/>
              <a:gd name="connsiteX478" fmla="*/ 1759765 w 12191993"/>
              <a:gd name="connsiteY478" fmla="*/ 5899040 h 6857996"/>
              <a:gd name="connsiteX479" fmla="*/ 1759765 w 12191993"/>
              <a:gd name="connsiteY479" fmla="*/ 5875367 h 6857996"/>
              <a:gd name="connsiteX480" fmla="*/ 1209673 w 12191993"/>
              <a:gd name="connsiteY480" fmla="*/ 5875367 h 6857996"/>
              <a:gd name="connsiteX481" fmla="*/ 1209673 w 12191993"/>
              <a:gd name="connsiteY481" fmla="*/ 6102378 h 6857996"/>
              <a:gd name="connsiteX482" fmla="*/ 1223622 w 12191993"/>
              <a:gd name="connsiteY482" fmla="*/ 6102378 h 6857996"/>
              <a:gd name="connsiteX483" fmla="*/ 1223622 w 12191993"/>
              <a:gd name="connsiteY483" fmla="*/ 5875367 h 6857996"/>
              <a:gd name="connsiteX484" fmla="*/ 740045 w 12191993"/>
              <a:gd name="connsiteY484" fmla="*/ 5875367 h 6857996"/>
              <a:gd name="connsiteX485" fmla="*/ 982628 w 12191993"/>
              <a:gd name="connsiteY485" fmla="*/ 6117904 h 6857996"/>
              <a:gd name="connsiteX486" fmla="*/ 982620 w 12191993"/>
              <a:gd name="connsiteY486" fmla="*/ 5875367 h 6857996"/>
              <a:gd name="connsiteX487" fmla="*/ 407989 w 12191993"/>
              <a:gd name="connsiteY487" fmla="*/ 5875366 h 6857996"/>
              <a:gd name="connsiteX488" fmla="*/ 407989 w 12191993"/>
              <a:gd name="connsiteY488" fmla="*/ 6117901 h 6857996"/>
              <a:gd name="connsiteX489" fmla="*/ 650560 w 12191993"/>
              <a:gd name="connsiteY489" fmla="*/ 5875366 h 6857996"/>
              <a:gd name="connsiteX490" fmla="*/ 693449 w 12191993"/>
              <a:gd name="connsiteY490" fmla="*/ 5875365 h 6857996"/>
              <a:gd name="connsiteX491" fmla="*/ 693449 w 12191993"/>
              <a:gd name="connsiteY491" fmla="*/ 6106201 h 6857996"/>
              <a:gd name="connsiteX492" fmla="*/ 685251 w 12191993"/>
              <a:gd name="connsiteY492" fmla="*/ 6106201 h 6857996"/>
              <a:gd name="connsiteX493" fmla="*/ 685251 w 12191993"/>
              <a:gd name="connsiteY493" fmla="*/ 6178022 h 6857996"/>
              <a:gd name="connsiteX494" fmla="*/ 655495 w 12191993"/>
              <a:gd name="connsiteY494" fmla="*/ 6178022 h 6857996"/>
              <a:gd name="connsiteX495" fmla="*/ 655495 w 12191993"/>
              <a:gd name="connsiteY495" fmla="*/ 6106201 h 6857996"/>
              <a:gd name="connsiteX496" fmla="*/ 617524 w 12191993"/>
              <a:gd name="connsiteY496" fmla="*/ 6106201 h 6857996"/>
              <a:gd name="connsiteX497" fmla="*/ 617524 w 12191993"/>
              <a:gd name="connsiteY497" fmla="*/ 6219053 h 6857996"/>
              <a:gd name="connsiteX498" fmla="*/ 693449 w 12191993"/>
              <a:gd name="connsiteY498" fmla="*/ 6219053 h 6857996"/>
              <a:gd name="connsiteX499" fmla="*/ 693449 w 12191993"/>
              <a:gd name="connsiteY499" fmla="*/ 6449904 h 6857996"/>
              <a:gd name="connsiteX500" fmla="*/ 697158 w 12191993"/>
              <a:gd name="connsiteY500" fmla="*/ 6449904 h 6857996"/>
              <a:gd name="connsiteX501" fmla="*/ 697158 w 12191993"/>
              <a:gd name="connsiteY501" fmla="*/ 6219053 h 6857996"/>
              <a:gd name="connsiteX502" fmla="*/ 726288 w 12191993"/>
              <a:gd name="connsiteY502" fmla="*/ 6219053 h 6857996"/>
              <a:gd name="connsiteX503" fmla="*/ 726288 w 12191993"/>
              <a:gd name="connsiteY503" fmla="*/ 6106201 h 6857996"/>
              <a:gd name="connsiteX504" fmla="*/ 697158 w 12191993"/>
              <a:gd name="connsiteY504" fmla="*/ 6106201 h 6857996"/>
              <a:gd name="connsiteX505" fmla="*/ 697154 w 12191993"/>
              <a:gd name="connsiteY505" fmla="*/ 5875365 h 6857996"/>
              <a:gd name="connsiteX506" fmla="*/ 3146995 w 12191993"/>
              <a:gd name="connsiteY506" fmla="*/ 5873419 h 6857996"/>
              <a:gd name="connsiteX507" fmla="*/ 3146995 w 12191993"/>
              <a:gd name="connsiteY507" fmla="*/ 5905528 h 6857996"/>
              <a:gd name="connsiteX508" fmla="*/ 3178780 w 12191993"/>
              <a:gd name="connsiteY508" fmla="*/ 5905528 h 6857996"/>
              <a:gd name="connsiteX509" fmla="*/ 3178780 w 12191993"/>
              <a:gd name="connsiteY509" fmla="*/ 5873419 h 6857996"/>
              <a:gd name="connsiteX510" fmla="*/ 5074981 w 12191993"/>
              <a:gd name="connsiteY510" fmla="*/ 3974428 h 6857996"/>
              <a:gd name="connsiteX511" fmla="*/ 7530588 w 12191993"/>
              <a:gd name="connsiteY511" fmla="*/ 6429546 h 6857996"/>
              <a:gd name="connsiteX512" fmla="*/ 5074981 w 12191993"/>
              <a:gd name="connsiteY512" fmla="*/ 6429546 h 6857996"/>
              <a:gd name="connsiteX513" fmla="*/ 11122964 w 12191993"/>
              <a:gd name="connsiteY513" fmla="*/ 3974190 h 6857996"/>
              <a:gd name="connsiteX514" fmla="*/ 11122964 w 12191993"/>
              <a:gd name="connsiteY514" fmla="*/ 6429463 h 6857996"/>
              <a:gd name="connsiteX515" fmla="*/ 8666920 w 12191993"/>
              <a:gd name="connsiteY515" fmla="*/ 6429463 h 6857996"/>
              <a:gd name="connsiteX516" fmla="*/ 11122964 w 12191993"/>
              <a:gd name="connsiteY516" fmla="*/ 3974190 h 6857996"/>
              <a:gd name="connsiteX517" fmla="*/ 5074885 w 12191993"/>
              <a:gd name="connsiteY517" fmla="*/ 3877086 h 6857996"/>
              <a:gd name="connsiteX518" fmla="*/ 5058713 w 12191993"/>
              <a:gd name="connsiteY518" fmla="*/ 3878325 h 6857996"/>
              <a:gd name="connsiteX519" fmla="*/ 5058713 w 12191993"/>
              <a:gd name="connsiteY519" fmla="*/ 6445810 h 6857996"/>
              <a:gd name="connsiteX520" fmla="*/ 7626641 w 12191993"/>
              <a:gd name="connsiteY520" fmla="*/ 6445810 h 6857996"/>
              <a:gd name="connsiteX521" fmla="*/ 7627884 w 12191993"/>
              <a:gd name="connsiteY521" fmla="*/ 6429641 h 6857996"/>
              <a:gd name="connsiteX522" fmla="*/ 5074885 w 12191993"/>
              <a:gd name="connsiteY522" fmla="*/ 3877086 h 6857996"/>
              <a:gd name="connsiteX523" fmla="*/ 11123059 w 12191993"/>
              <a:gd name="connsiteY523" fmla="*/ 3876995 h 6857996"/>
              <a:gd name="connsiteX524" fmla="*/ 8569625 w 12191993"/>
              <a:gd name="connsiteY524" fmla="*/ 6429558 h 6857996"/>
              <a:gd name="connsiteX525" fmla="*/ 8570868 w 12191993"/>
              <a:gd name="connsiteY525" fmla="*/ 6445727 h 6857996"/>
              <a:gd name="connsiteX526" fmla="*/ 11139231 w 12191993"/>
              <a:gd name="connsiteY526" fmla="*/ 6445727 h 6857996"/>
              <a:gd name="connsiteX527" fmla="*/ 11139231 w 12191993"/>
              <a:gd name="connsiteY527" fmla="*/ 3878238 h 6857996"/>
              <a:gd name="connsiteX528" fmla="*/ 5074862 w 12191993"/>
              <a:gd name="connsiteY528" fmla="*/ 382592 h 6857996"/>
              <a:gd name="connsiteX529" fmla="*/ 7530485 w 12191993"/>
              <a:gd name="connsiteY529" fmla="*/ 382592 h 6857996"/>
              <a:gd name="connsiteX530" fmla="*/ 5074862 w 12191993"/>
              <a:gd name="connsiteY530" fmla="*/ 2838143 h 6857996"/>
              <a:gd name="connsiteX531" fmla="*/ 8666781 w 12191993"/>
              <a:gd name="connsiteY531" fmla="*/ 382485 h 6857996"/>
              <a:gd name="connsiteX532" fmla="*/ 11122821 w 12191993"/>
              <a:gd name="connsiteY532" fmla="*/ 382485 h 6857996"/>
              <a:gd name="connsiteX533" fmla="*/ 11122821 w 12191993"/>
              <a:gd name="connsiteY533" fmla="*/ 2838196 h 6857996"/>
              <a:gd name="connsiteX534" fmla="*/ 8666781 w 12191993"/>
              <a:gd name="connsiteY534" fmla="*/ 382485 h 6857996"/>
              <a:gd name="connsiteX535" fmla="*/ 5058594 w 12191993"/>
              <a:gd name="connsiteY535" fmla="*/ 366328 h 6857996"/>
              <a:gd name="connsiteX536" fmla="*/ 5058594 w 12191993"/>
              <a:gd name="connsiteY536" fmla="*/ 2934247 h 6857996"/>
              <a:gd name="connsiteX537" fmla="*/ 5074766 w 12191993"/>
              <a:gd name="connsiteY537" fmla="*/ 2935488 h 6857996"/>
              <a:gd name="connsiteX538" fmla="*/ 7627761 w 12191993"/>
              <a:gd name="connsiteY538" fmla="*/ 382497 h 6857996"/>
              <a:gd name="connsiteX539" fmla="*/ 7626518 w 12191993"/>
              <a:gd name="connsiteY539" fmla="*/ 366328 h 6857996"/>
              <a:gd name="connsiteX540" fmla="*/ 8570721 w 12191993"/>
              <a:gd name="connsiteY540" fmla="*/ 366221 h 6857996"/>
              <a:gd name="connsiteX541" fmla="*/ 8569478 w 12191993"/>
              <a:gd name="connsiteY541" fmla="*/ 382390 h 6857996"/>
              <a:gd name="connsiteX542" fmla="*/ 11122916 w 12191993"/>
              <a:gd name="connsiteY542" fmla="*/ 2935381 h 6857996"/>
              <a:gd name="connsiteX543" fmla="*/ 11139088 w 12191993"/>
              <a:gd name="connsiteY543" fmla="*/ 2934139 h 6857996"/>
              <a:gd name="connsiteX544" fmla="*/ 11139088 w 12191993"/>
              <a:gd name="connsiteY544" fmla="*/ 366221 h 6857996"/>
              <a:gd name="connsiteX545" fmla="*/ 0 w 12191993"/>
              <a:gd name="connsiteY545" fmla="*/ 0 h 6857996"/>
              <a:gd name="connsiteX546" fmla="*/ 12191993 w 12191993"/>
              <a:gd name="connsiteY546" fmla="*/ 0 h 6857996"/>
              <a:gd name="connsiteX547" fmla="*/ 12191993 w 12191993"/>
              <a:gd name="connsiteY547" fmla="*/ 6857996 h 6857996"/>
              <a:gd name="connsiteX548" fmla="*/ 0 w 12191993"/>
              <a:gd name="connsiteY548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</a:cxnLst>
            <a:rect l="l" t="t" r="r" b="b"/>
            <a:pathLst>
              <a:path w="12191993" h="6857996">
                <a:moveTo>
                  <a:pt x="3578903" y="6416506"/>
                </a:moveTo>
                <a:lnTo>
                  <a:pt x="3578903" y="6449909"/>
                </a:lnTo>
                <a:lnTo>
                  <a:pt x="3611987" y="6449909"/>
                </a:lnTo>
                <a:lnTo>
                  <a:pt x="3611987" y="6416506"/>
                </a:lnTo>
                <a:close/>
                <a:moveTo>
                  <a:pt x="3481994" y="6306894"/>
                </a:moveTo>
                <a:cubicBezTo>
                  <a:pt x="3503073" y="6306894"/>
                  <a:pt x="3520589" y="6320511"/>
                  <a:pt x="3521564" y="6348729"/>
                </a:cubicBezTo>
                <a:lnTo>
                  <a:pt x="3433990" y="6348729"/>
                </a:lnTo>
                <a:cubicBezTo>
                  <a:pt x="3438527" y="6321810"/>
                  <a:pt x="3457992" y="6306894"/>
                  <a:pt x="3481994" y="6306894"/>
                </a:cubicBezTo>
                <a:close/>
                <a:moveTo>
                  <a:pt x="2971631" y="6306894"/>
                </a:moveTo>
                <a:cubicBezTo>
                  <a:pt x="2992711" y="6306894"/>
                  <a:pt x="3010227" y="6320511"/>
                  <a:pt x="3011201" y="6348729"/>
                </a:cubicBezTo>
                <a:lnTo>
                  <a:pt x="2923627" y="6348729"/>
                </a:lnTo>
                <a:cubicBezTo>
                  <a:pt x="2928165" y="6321810"/>
                  <a:pt x="2947629" y="6306894"/>
                  <a:pt x="2971631" y="6306894"/>
                </a:cubicBezTo>
                <a:close/>
                <a:moveTo>
                  <a:pt x="2218851" y="6297163"/>
                </a:moveTo>
                <a:cubicBezTo>
                  <a:pt x="2251936" y="6297163"/>
                  <a:pt x="2275288" y="6325052"/>
                  <a:pt x="2275288" y="6368835"/>
                </a:cubicBezTo>
                <a:cubicBezTo>
                  <a:pt x="2275288" y="6414238"/>
                  <a:pt x="2249338" y="6440507"/>
                  <a:pt x="2217552" y="6440507"/>
                </a:cubicBezTo>
                <a:cubicBezTo>
                  <a:pt x="2179598" y="6440507"/>
                  <a:pt x="2161116" y="6405156"/>
                  <a:pt x="2161116" y="6369160"/>
                </a:cubicBezTo>
                <a:cubicBezTo>
                  <a:pt x="2161116" y="6318243"/>
                  <a:pt x="2189006" y="6297163"/>
                  <a:pt x="2218851" y="6297163"/>
                </a:cubicBezTo>
                <a:close/>
                <a:moveTo>
                  <a:pt x="1782667" y="6296514"/>
                </a:moveTo>
                <a:cubicBezTo>
                  <a:pt x="1809586" y="6296514"/>
                  <a:pt x="1833268" y="6314352"/>
                  <a:pt x="1834887" y="6353915"/>
                </a:cubicBezTo>
                <a:lnTo>
                  <a:pt x="1719416" y="6353915"/>
                </a:lnTo>
                <a:cubicBezTo>
                  <a:pt x="1725256" y="6315975"/>
                  <a:pt x="1752825" y="6296514"/>
                  <a:pt x="1782667" y="6296514"/>
                </a:cubicBezTo>
                <a:close/>
                <a:moveTo>
                  <a:pt x="2293320" y="6287757"/>
                </a:moveTo>
                <a:lnTo>
                  <a:pt x="2360462" y="6448936"/>
                </a:lnTo>
                <a:lnTo>
                  <a:pt x="2348783" y="6475855"/>
                </a:lnTo>
                <a:cubicBezTo>
                  <a:pt x="2342297" y="6491096"/>
                  <a:pt x="2332565" y="6505042"/>
                  <a:pt x="2316996" y="6505042"/>
                </a:cubicBezTo>
                <a:cubicBezTo>
                  <a:pt x="2309639" y="6504634"/>
                  <a:pt x="2302598" y="6501910"/>
                  <a:pt x="2296883" y="6497259"/>
                </a:cubicBezTo>
                <a:lnTo>
                  <a:pt x="2290722" y="6508934"/>
                </a:lnTo>
                <a:cubicBezTo>
                  <a:pt x="2298267" y="6514722"/>
                  <a:pt x="2307487" y="6517908"/>
                  <a:pt x="2316996" y="6518015"/>
                </a:cubicBezTo>
                <a:cubicBezTo>
                  <a:pt x="2337427" y="6518015"/>
                  <a:pt x="2351055" y="6504717"/>
                  <a:pt x="2358190" y="6487853"/>
                </a:cubicBezTo>
                <a:lnTo>
                  <a:pt x="2441550" y="6287757"/>
                </a:lnTo>
                <a:lnTo>
                  <a:pt x="2426956" y="6287757"/>
                </a:lnTo>
                <a:lnTo>
                  <a:pt x="2373434" y="6417155"/>
                </a:lnTo>
                <a:cubicBezTo>
                  <a:pt x="2370187" y="6424938"/>
                  <a:pt x="2367922" y="6432396"/>
                  <a:pt x="2367922" y="6432396"/>
                </a:cubicBezTo>
                <a:lnTo>
                  <a:pt x="2367272" y="6432396"/>
                </a:lnTo>
                <a:cubicBezTo>
                  <a:pt x="2367272" y="6432396"/>
                  <a:pt x="2364675" y="6424938"/>
                  <a:pt x="2361429" y="6417155"/>
                </a:cubicBezTo>
                <a:lnTo>
                  <a:pt x="2307914" y="6287757"/>
                </a:lnTo>
                <a:close/>
                <a:moveTo>
                  <a:pt x="1560161" y="6287757"/>
                </a:moveTo>
                <a:lnTo>
                  <a:pt x="1624058" y="6449909"/>
                </a:lnTo>
                <a:lnTo>
                  <a:pt x="1637032" y="6449909"/>
                </a:lnTo>
                <a:lnTo>
                  <a:pt x="1700608" y="6287757"/>
                </a:lnTo>
                <a:lnTo>
                  <a:pt x="1686334" y="6287757"/>
                </a:lnTo>
                <a:lnTo>
                  <a:pt x="1636383" y="6414887"/>
                </a:lnTo>
                <a:cubicBezTo>
                  <a:pt x="1633465" y="6422669"/>
                  <a:pt x="1630868" y="6432396"/>
                  <a:pt x="1630868" y="6432396"/>
                </a:cubicBezTo>
                <a:lnTo>
                  <a:pt x="1630218" y="6432396"/>
                </a:lnTo>
                <a:cubicBezTo>
                  <a:pt x="1630218" y="6432396"/>
                  <a:pt x="1627629" y="6422669"/>
                  <a:pt x="1624707" y="6414887"/>
                </a:cubicBezTo>
                <a:lnTo>
                  <a:pt x="1574755" y="6287757"/>
                </a:lnTo>
                <a:close/>
                <a:moveTo>
                  <a:pt x="1526463" y="6287757"/>
                </a:moveTo>
                <a:lnTo>
                  <a:pt x="1526463" y="6449909"/>
                </a:lnTo>
                <a:lnTo>
                  <a:pt x="1540087" y="6449909"/>
                </a:lnTo>
                <a:lnTo>
                  <a:pt x="1540087" y="6287757"/>
                </a:lnTo>
                <a:close/>
                <a:moveTo>
                  <a:pt x="1496207" y="6286463"/>
                </a:moveTo>
                <a:cubicBezTo>
                  <a:pt x="1470580" y="6286463"/>
                  <a:pt x="1452419" y="6306894"/>
                  <a:pt x="1444311" y="6331866"/>
                </a:cubicBezTo>
                <a:lnTo>
                  <a:pt x="1443661" y="6331866"/>
                </a:lnTo>
                <a:cubicBezTo>
                  <a:pt x="1444529" y="6327486"/>
                  <a:pt x="1444964" y="6323032"/>
                  <a:pt x="1444960" y="6318568"/>
                </a:cubicBezTo>
                <a:lnTo>
                  <a:pt x="1444960" y="6287757"/>
                </a:lnTo>
                <a:lnTo>
                  <a:pt x="1431332" y="6287757"/>
                </a:lnTo>
                <a:lnTo>
                  <a:pt x="1431332" y="6449910"/>
                </a:lnTo>
                <a:lnTo>
                  <a:pt x="1444960" y="6449910"/>
                </a:lnTo>
                <a:lnTo>
                  <a:pt x="1444960" y="6379861"/>
                </a:lnTo>
                <a:cubicBezTo>
                  <a:pt x="1444867" y="6368331"/>
                  <a:pt x="1446506" y="6356852"/>
                  <a:pt x="1449821" y="6345808"/>
                </a:cubicBezTo>
                <a:cubicBezTo>
                  <a:pt x="1456956" y="6321810"/>
                  <a:pt x="1472850" y="6300406"/>
                  <a:pt x="1498150" y="6300406"/>
                </a:cubicBezTo>
                <a:cubicBezTo>
                  <a:pt x="1500648" y="6300445"/>
                  <a:pt x="1503141" y="6300662"/>
                  <a:pt x="1505609" y="6301055"/>
                </a:cubicBezTo>
                <a:lnTo>
                  <a:pt x="1505609" y="6287433"/>
                </a:lnTo>
                <a:cubicBezTo>
                  <a:pt x="1502511" y="6286819"/>
                  <a:pt x="1499364" y="6286494"/>
                  <a:pt x="1496207" y="6286463"/>
                </a:cubicBezTo>
                <a:close/>
                <a:moveTo>
                  <a:pt x="2833876" y="6285815"/>
                </a:moveTo>
                <a:lnTo>
                  <a:pt x="2833876" y="6449910"/>
                </a:lnTo>
                <a:lnTo>
                  <a:pt x="2865337" y="6449910"/>
                </a:lnTo>
                <a:lnTo>
                  <a:pt x="2865337" y="6285815"/>
                </a:lnTo>
                <a:close/>
                <a:moveTo>
                  <a:pt x="1962617" y="6283866"/>
                </a:moveTo>
                <a:cubicBezTo>
                  <a:pt x="1932589" y="6283915"/>
                  <a:pt x="1905505" y="6301924"/>
                  <a:pt x="1893850" y="6329593"/>
                </a:cubicBezTo>
                <a:lnTo>
                  <a:pt x="1893201" y="6329593"/>
                </a:lnTo>
                <a:cubicBezTo>
                  <a:pt x="1894069" y="6325214"/>
                  <a:pt x="1894504" y="6320760"/>
                  <a:pt x="1894499" y="6316296"/>
                </a:cubicBezTo>
                <a:lnTo>
                  <a:pt x="1894499" y="6287757"/>
                </a:lnTo>
                <a:lnTo>
                  <a:pt x="1880875" y="6287757"/>
                </a:lnTo>
                <a:lnTo>
                  <a:pt x="1880875" y="6449909"/>
                </a:lnTo>
                <a:lnTo>
                  <a:pt x="1894500" y="6449909"/>
                </a:lnTo>
                <a:lnTo>
                  <a:pt x="1894500" y="6370779"/>
                </a:lnTo>
                <a:cubicBezTo>
                  <a:pt x="1894344" y="6363345"/>
                  <a:pt x="1895217" y="6355925"/>
                  <a:pt x="1897093" y="6348730"/>
                </a:cubicBezTo>
                <a:cubicBezTo>
                  <a:pt x="1904831" y="6318751"/>
                  <a:pt x="1931655" y="6297641"/>
                  <a:pt x="1962617" y="6297163"/>
                </a:cubicBezTo>
                <a:cubicBezTo>
                  <a:pt x="1998940" y="6297163"/>
                  <a:pt x="2002511" y="6323758"/>
                  <a:pt x="2002511" y="6351972"/>
                </a:cubicBezTo>
                <a:lnTo>
                  <a:pt x="2002511" y="6449909"/>
                </a:lnTo>
                <a:lnTo>
                  <a:pt x="2016132" y="6449909"/>
                </a:lnTo>
                <a:lnTo>
                  <a:pt x="2016132" y="6347107"/>
                </a:lnTo>
                <a:cubicBezTo>
                  <a:pt x="2016132" y="6308837"/>
                  <a:pt x="2004784" y="6283866"/>
                  <a:pt x="1962617" y="6283866"/>
                </a:cubicBezTo>
                <a:close/>
                <a:moveTo>
                  <a:pt x="1782992" y="6283866"/>
                </a:moveTo>
                <a:cubicBezTo>
                  <a:pt x="1741473" y="6283866"/>
                  <a:pt x="1704172" y="6314352"/>
                  <a:pt x="1704172" y="6369160"/>
                </a:cubicBezTo>
                <a:cubicBezTo>
                  <a:pt x="1704172" y="6420722"/>
                  <a:pt x="1742119" y="6453801"/>
                  <a:pt x="1787858" y="6453801"/>
                </a:cubicBezTo>
                <a:cubicBezTo>
                  <a:pt x="1809172" y="6453549"/>
                  <a:pt x="1829677" y="6445602"/>
                  <a:pt x="1845593" y="6431427"/>
                </a:cubicBezTo>
                <a:lnTo>
                  <a:pt x="1838134" y="6420073"/>
                </a:lnTo>
                <a:cubicBezTo>
                  <a:pt x="1824600" y="6433054"/>
                  <a:pt x="1806612" y="6440366"/>
                  <a:pt x="1787858" y="6440508"/>
                </a:cubicBezTo>
                <a:cubicBezTo>
                  <a:pt x="1750232" y="6440508"/>
                  <a:pt x="1718442" y="6413589"/>
                  <a:pt x="1718442" y="6366563"/>
                </a:cubicBezTo>
                <a:lnTo>
                  <a:pt x="1848511" y="6366563"/>
                </a:lnTo>
                <a:cubicBezTo>
                  <a:pt x="1848511" y="6366563"/>
                  <a:pt x="1849161" y="6361377"/>
                  <a:pt x="1849161" y="6357807"/>
                </a:cubicBezTo>
                <a:cubicBezTo>
                  <a:pt x="1849161" y="6318568"/>
                  <a:pt x="1827103" y="6283866"/>
                  <a:pt x="1782992" y="6283866"/>
                </a:cubicBezTo>
                <a:close/>
                <a:moveTo>
                  <a:pt x="3482643" y="6281922"/>
                </a:moveTo>
                <a:cubicBezTo>
                  <a:pt x="3435929" y="6281922"/>
                  <a:pt x="3400581" y="6315650"/>
                  <a:pt x="3400581" y="6367862"/>
                </a:cubicBezTo>
                <a:cubicBezTo>
                  <a:pt x="3400581" y="6416506"/>
                  <a:pt x="3435929" y="6453801"/>
                  <a:pt x="3487504" y="6453801"/>
                </a:cubicBezTo>
                <a:cubicBezTo>
                  <a:pt x="3510804" y="6453844"/>
                  <a:pt x="3533352" y="6445564"/>
                  <a:pt x="3551085" y="6430452"/>
                </a:cubicBezTo>
                <a:lnTo>
                  <a:pt x="3538105" y="6407425"/>
                </a:lnTo>
                <a:cubicBezTo>
                  <a:pt x="3524564" y="6419193"/>
                  <a:pt x="3507385" y="6425950"/>
                  <a:pt x="3489453" y="6426561"/>
                </a:cubicBezTo>
                <a:cubicBezTo>
                  <a:pt x="3460256" y="6426561"/>
                  <a:pt x="3434638" y="6408398"/>
                  <a:pt x="3433015" y="6372402"/>
                </a:cubicBezTo>
                <a:lnTo>
                  <a:pt x="3552700" y="6372402"/>
                </a:lnTo>
                <a:cubicBezTo>
                  <a:pt x="3552700" y="6372402"/>
                  <a:pt x="3553673" y="6362996"/>
                  <a:pt x="3553673" y="6358780"/>
                </a:cubicBezTo>
                <a:cubicBezTo>
                  <a:pt x="3553673" y="6316295"/>
                  <a:pt x="3529023" y="6281922"/>
                  <a:pt x="3482643" y="6281922"/>
                </a:cubicBezTo>
                <a:close/>
                <a:moveTo>
                  <a:pt x="3328545" y="6281922"/>
                </a:moveTo>
                <a:cubicBezTo>
                  <a:pt x="3276969" y="6281922"/>
                  <a:pt x="3240639" y="6319217"/>
                  <a:pt x="3240639" y="6367862"/>
                </a:cubicBezTo>
                <a:cubicBezTo>
                  <a:pt x="3240639" y="6417155"/>
                  <a:pt x="3276969" y="6453801"/>
                  <a:pt x="3328545" y="6453801"/>
                </a:cubicBezTo>
                <a:cubicBezTo>
                  <a:pt x="3353053" y="6454342"/>
                  <a:pt x="3376720" y="6444855"/>
                  <a:pt x="3394065" y="6427535"/>
                </a:cubicBezTo>
                <a:lnTo>
                  <a:pt x="3381411" y="6404507"/>
                </a:lnTo>
                <a:cubicBezTo>
                  <a:pt x="3367999" y="6418078"/>
                  <a:pt x="3349882" y="6425974"/>
                  <a:pt x="3330810" y="6426561"/>
                </a:cubicBezTo>
                <a:cubicBezTo>
                  <a:pt x="3296751" y="6426561"/>
                  <a:pt x="3272749" y="6400940"/>
                  <a:pt x="3272749" y="6367536"/>
                </a:cubicBezTo>
                <a:cubicBezTo>
                  <a:pt x="3272749" y="6333809"/>
                  <a:pt x="3296751" y="6309162"/>
                  <a:pt x="3329836" y="6309162"/>
                </a:cubicBezTo>
                <a:cubicBezTo>
                  <a:pt x="3346822" y="6309400"/>
                  <a:pt x="3363072" y="6316132"/>
                  <a:pt x="3375250" y="6327973"/>
                </a:cubicBezTo>
                <a:lnTo>
                  <a:pt x="3390169" y="6305919"/>
                </a:lnTo>
                <a:cubicBezTo>
                  <a:pt x="3390169" y="6305919"/>
                  <a:pt x="3369738" y="6281922"/>
                  <a:pt x="3328545" y="6281922"/>
                </a:cubicBezTo>
                <a:close/>
                <a:moveTo>
                  <a:pt x="3161340" y="6281922"/>
                </a:moveTo>
                <a:cubicBezTo>
                  <a:pt x="3135204" y="6281326"/>
                  <a:pt x="3111121" y="6296026"/>
                  <a:pt x="3099708" y="6319542"/>
                </a:cubicBezTo>
                <a:lnTo>
                  <a:pt x="3099059" y="6319542"/>
                </a:lnTo>
                <a:cubicBezTo>
                  <a:pt x="3099484" y="6315556"/>
                  <a:pt x="3099701" y="6311551"/>
                  <a:pt x="3099708" y="6307543"/>
                </a:cubicBezTo>
                <a:lnTo>
                  <a:pt x="3099708" y="6285814"/>
                </a:lnTo>
                <a:lnTo>
                  <a:pt x="3069221" y="6285814"/>
                </a:lnTo>
                <a:lnTo>
                  <a:pt x="3069221" y="6449909"/>
                </a:lnTo>
                <a:lnTo>
                  <a:pt x="3100682" y="6449909"/>
                </a:lnTo>
                <a:lnTo>
                  <a:pt x="3100682" y="6373051"/>
                </a:lnTo>
                <a:cubicBezTo>
                  <a:pt x="3100487" y="6365614"/>
                  <a:pt x="3101362" y="6358186"/>
                  <a:pt x="3103280" y="6350997"/>
                </a:cubicBezTo>
                <a:cubicBezTo>
                  <a:pt x="3109426" y="6327359"/>
                  <a:pt x="3130744" y="6310840"/>
                  <a:pt x="3155171" y="6310785"/>
                </a:cubicBezTo>
                <a:cubicBezTo>
                  <a:pt x="3181446" y="6310785"/>
                  <a:pt x="3186316" y="6328944"/>
                  <a:pt x="3186316" y="6351971"/>
                </a:cubicBezTo>
                <a:lnTo>
                  <a:pt x="3186316" y="6449909"/>
                </a:lnTo>
                <a:lnTo>
                  <a:pt x="3217777" y="6449909"/>
                </a:lnTo>
                <a:lnTo>
                  <a:pt x="3217777" y="6344838"/>
                </a:lnTo>
                <a:cubicBezTo>
                  <a:pt x="3217777" y="6303003"/>
                  <a:pt x="3199936" y="6281922"/>
                  <a:pt x="3161340" y="6281922"/>
                </a:cubicBezTo>
                <a:close/>
                <a:moveTo>
                  <a:pt x="2972280" y="6281922"/>
                </a:moveTo>
                <a:cubicBezTo>
                  <a:pt x="2925568" y="6281922"/>
                  <a:pt x="2890218" y="6315650"/>
                  <a:pt x="2890218" y="6367862"/>
                </a:cubicBezTo>
                <a:cubicBezTo>
                  <a:pt x="2890218" y="6416506"/>
                  <a:pt x="2925568" y="6453801"/>
                  <a:pt x="2977142" y="6453801"/>
                </a:cubicBezTo>
                <a:cubicBezTo>
                  <a:pt x="3000442" y="6453844"/>
                  <a:pt x="3022990" y="6445564"/>
                  <a:pt x="3040722" y="6430452"/>
                </a:cubicBezTo>
                <a:lnTo>
                  <a:pt x="3027743" y="6407425"/>
                </a:lnTo>
                <a:cubicBezTo>
                  <a:pt x="3014201" y="6419193"/>
                  <a:pt x="2997023" y="6425950"/>
                  <a:pt x="2979090" y="6426561"/>
                </a:cubicBezTo>
                <a:cubicBezTo>
                  <a:pt x="2949894" y="6426561"/>
                  <a:pt x="2924277" y="6408398"/>
                  <a:pt x="2922653" y="6372402"/>
                </a:cubicBezTo>
                <a:lnTo>
                  <a:pt x="3042338" y="6372402"/>
                </a:lnTo>
                <a:cubicBezTo>
                  <a:pt x="3042338" y="6372402"/>
                  <a:pt x="3043311" y="6362996"/>
                  <a:pt x="3043311" y="6358780"/>
                </a:cubicBezTo>
                <a:cubicBezTo>
                  <a:pt x="3043311" y="6316295"/>
                  <a:pt x="3018660" y="6281922"/>
                  <a:pt x="2972280" y="6281922"/>
                </a:cubicBezTo>
                <a:close/>
                <a:moveTo>
                  <a:pt x="2748837" y="6281922"/>
                </a:moveTo>
                <a:cubicBezTo>
                  <a:pt x="2697262" y="6281922"/>
                  <a:pt x="2660931" y="6319217"/>
                  <a:pt x="2660931" y="6367862"/>
                </a:cubicBezTo>
                <a:cubicBezTo>
                  <a:pt x="2660931" y="6417155"/>
                  <a:pt x="2697262" y="6453801"/>
                  <a:pt x="2748837" y="6453801"/>
                </a:cubicBezTo>
                <a:cubicBezTo>
                  <a:pt x="2773344" y="6454342"/>
                  <a:pt x="2797011" y="6444855"/>
                  <a:pt x="2814356" y="6427535"/>
                </a:cubicBezTo>
                <a:lnTo>
                  <a:pt x="2801703" y="6404507"/>
                </a:lnTo>
                <a:cubicBezTo>
                  <a:pt x="2788291" y="6418078"/>
                  <a:pt x="2770174" y="6425974"/>
                  <a:pt x="2751101" y="6426561"/>
                </a:cubicBezTo>
                <a:cubicBezTo>
                  <a:pt x="2717043" y="6426561"/>
                  <a:pt x="2693040" y="6400940"/>
                  <a:pt x="2693040" y="6367536"/>
                </a:cubicBezTo>
                <a:cubicBezTo>
                  <a:pt x="2693040" y="6333809"/>
                  <a:pt x="2717043" y="6309162"/>
                  <a:pt x="2750128" y="6309162"/>
                </a:cubicBezTo>
                <a:cubicBezTo>
                  <a:pt x="2767113" y="6309400"/>
                  <a:pt x="2783363" y="6316132"/>
                  <a:pt x="2795541" y="6327973"/>
                </a:cubicBezTo>
                <a:lnTo>
                  <a:pt x="2810461" y="6305919"/>
                </a:lnTo>
                <a:cubicBezTo>
                  <a:pt x="2810461" y="6305919"/>
                  <a:pt x="2790029" y="6281922"/>
                  <a:pt x="2748837" y="6281922"/>
                </a:cubicBezTo>
                <a:close/>
                <a:moveTo>
                  <a:pt x="2593020" y="6281922"/>
                </a:moveTo>
                <a:cubicBezTo>
                  <a:pt x="2560260" y="6281922"/>
                  <a:pt x="2533661" y="6298787"/>
                  <a:pt x="2533661" y="6328619"/>
                </a:cubicBezTo>
                <a:cubicBezTo>
                  <a:pt x="2533661" y="6382132"/>
                  <a:pt x="2617996" y="6375969"/>
                  <a:pt x="2617996" y="6406130"/>
                </a:cubicBezTo>
                <a:cubicBezTo>
                  <a:pt x="2617996" y="6419427"/>
                  <a:pt x="2604367" y="6426561"/>
                  <a:pt x="2590747" y="6426561"/>
                </a:cubicBezTo>
                <a:cubicBezTo>
                  <a:pt x="2573236" y="6426254"/>
                  <a:pt x="2556467" y="6419431"/>
                  <a:pt x="2543718" y="6407425"/>
                </a:cubicBezTo>
                <a:lnTo>
                  <a:pt x="2528466" y="6429803"/>
                </a:lnTo>
                <a:cubicBezTo>
                  <a:pt x="2545284" y="6445645"/>
                  <a:pt x="2567645" y="6454261"/>
                  <a:pt x="2590747" y="6453801"/>
                </a:cubicBezTo>
                <a:cubicBezTo>
                  <a:pt x="2626753" y="6453801"/>
                  <a:pt x="2650106" y="6433369"/>
                  <a:pt x="2650106" y="6406130"/>
                </a:cubicBezTo>
                <a:cubicBezTo>
                  <a:pt x="2650106" y="6352295"/>
                  <a:pt x="2565771" y="6358780"/>
                  <a:pt x="2565771" y="6329268"/>
                </a:cubicBezTo>
                <a:cubicBezTo>
                  <a:pt x="2565771" y="6315001"/>
                  <a:pt x="2579067" y="6309162"/>
                  <a:pt x="2592695" y="6309162"/>
                </a:cubicBezTo>
                <a:cubicBezTo>
                  <a:pt x="2607550" y="6308844"/>
                  <a:pt x="2621996" y="6314044"/>
                  <a:pt x="2633239" y="6323757"/>
                </a:cubicBezTo>
                <a:lnTo>
                  <a:pt x="2645885" y="6300081"/>
                </a:lnTo>
                <a:cubicBezTo>
                  <a:pt x="2645885" y="6300081"/>
                  <a:pt x="2629018" y="6281922"/>
                  <a:pt x="2593020" y="6281922"/>
                </a:cubicBezTo>
                <a:close/>
                <a:moveTo>
                  <a:pt x="1223619" y="6235871"/>
                </a:moveTo>
                <a:lnTo>
                  <a:pt x="1278761" y="6235871"/>
                </a:lnTo>
                <a:cubicBezTo>
                  <a:pt x="1339094" y="6235871"/>
                  <a:pt x="1379638" y="6271542"/>
                  <a:pt x="1379638" y="6336406"/>
                </a:cubicBezTo>
                <a:cubicBezTo>
                  <a:pt x="1379638" y="6401589"/>
                  <a:pt x="1339094" y="6436937"/>
                  <a:pt x="1278761" y="6436937"/>
                </a:cubicBezTo>
                <a:lnTo>
                  <a:pt x="1223619" y="6436937"/>
                </a:lnTo>
                <a:close/>
                <a:moveTo>
                  <a:pt x="2147812" y="6222898"/>
                </a:moveTo>
                <a:lnTo>
                  <a:pt x="2147812" y="6449909"/>
                </a:lnTo>
                <a:lnTo>
                  <a:pt x="2161440" y="6449909"/>
                </a:lnTo>
                <a:lnTo>
                  <a:pt x="2161440" y="6431426"/>
                </a:lnTo>
                <a:cubicBezTo>
                  <a:pt x="2161480" y="6426638"/>
                  <a:pt x="2161045" y="6421858"/>
                  <a:pt x="2160141" y="6417155"/>
                </a:cubicBezTo>
                <a:lnTo>
                  <a:pt x="2160791" y="6417155"/>
                </a:lnTo>
                <a:cubicBezTo>
                  <a:pt x="2160791" y="6417155"/>
                  <a:pt x="2176035" y="6453801"/>
                  <a:pt x="2216903" y="6453801"/>
                </a:cubicBezTo>
                <a:cubicBezTo>
                  <a:pt x="2259395" y="6453801"/>
                  <a:pt x="2289558" y="6420397"/>
                  <a:pt x="2289558" y="6368835"/>
                </a:cubicBezTo>
                <a:cubicBezTo>
                  <a:pt x="2289558" y="6318568"/>
                  <a:pt x="2262959" y="6283866"/>
                  <a:pt x="2219501" y="6283866"/>
                </a:cubicBezTo>
                <a:cubicBezTo>
                  <a:pt x="2194302" y="6283022"/>
                  <a:pt x="2171097" y="6297505"/>
                  <a:pt x="2160791" y="6320511"/>
                </a:cubicBezTo>
                <a:lnTo>
                  <a:pt x="2160141" y="6320511"/>
                </a:lnTo>
                <a:cubicBezTo>
                  <a:pt x="2161010" y="6316134"/>
                  <a:pt x="2161445" y="6311681"/>
                  <a:pt x="2161440" y="6307218"/>
                </a:cubicBezTo>
                <a:lnTo>
                  <a:pt x="2161440" y="6222898"/>
                </a:lnTo>
                <a:close/>
                <a:moveTo>
                  <a:pt x="1525168" y="6222898"/>
                </a:moveTo>
                <a:lnTo>
                  <a:pt x="1525168" y="6246571"/>
                </a:lnTo>
                <a:lnTo>
                  <a:pt x="1541386" y="6246571"/>
                </a:lnTo>
                <a:lnTo>
                  <a:pt x="1541386" y="6222898"/>
                </a:lnTo>
                <a:close/>
                <a:moveTo>
                  <a:pt x="1209670" y="6222898"/>
                </a:moveTo>
                <a:lnTo>
                  <a:pt x="1209670" y="6449909"/>
                </a:lnTo>
                <a:lnTo>
                  <a:pt x="1281034" y="6449909"/>
                </a:lnTo>
                <a:cubicBezTo>
                  <a:pt x="1348498" y="6449909"/>
                  <a:pt x="1394232" y="6408723"/>
                  <a:pt x="1394232" y="6336406"/>
                </a:cubicBezTo>
                <a:cubicBezTo>
                  <a:pt x="1394232" y="6264409"/>
                  <a:pt x="1348498" y="6222898"/>
                  <a:pt x="1281034" y="6222898"/>
                </a:cubicBezTo>
                <a:close/>
                <a:moveTo>
                  <a:pt x="2833551" y="6220951"/>
                </a:moveTo>
                <a:lnTo>
                  <a:pt x="2833551" y="6253060"/>
                </a:lnTo>
                <a:lnTo>
                  <a:pt x="2865337" y="6253060"/>
                </a:lnTo>
                <a:lnTo>
                  <a:pt x="2865337" y="6220951"/>
                </a:lnTo>
                <a:close/>
                <a:moveTo>
                  <a:pt x="982628" y="6207360"/>
                </a:moveTo>
                <a:cubicBezTo>
                  <a:pt x="963105" y="6332337"/>
                  <a:pt x="865050" y="6430379"/>
                  <a:pt x="740053" y="6449905"/>
                </a:cubicBezTo>
                <a:lnTo>
                  <a:pt x="982628" y="6449909"/>
                </a:lnTo>
                <a:close/>
                <a:moveTo>
                  <a:pt x="407989" y="6207356"/>
                </a:moveTo>
                <a:lnTo>
                  <a:pt x="407989" y="6449905"/>
                </a:lnTo>
                <a:lnTo>
                  <a:pt x="650564" y="6449905"/>
                </a:lnTo>
                <a:cubicBezTo>
                  <a:pt x="525562" y="6430384"/>
                  <a:pt x="427505" y="6332337"/>
                  <a:pt x="407989" y="6207356"/>
                </a:cubicBezTo>
                <a:close/>
                <a:moveTo>
                  <a:pt x="883619" y="6147250"/>
                </a:moveTo>
                <a:lnTo>
                  <a:pt x="915428" y="6147250"/>
                </a:lnTo>
                <a:lnTo>
                  <a:pt x="915428" y="6178023"/>
                </a:lnTo>
                <a:lnTo>
                  <a:pt x="883619" y="6178023"/>
                </a:lnTo>
                <a:close/>
                <a:moveTo>
                  <a:pt x="739956" y="6106213"/>
                </a:moveTo>
                <a:lnTo>
                  <a:pt x="739956" y="6219065"/>
                </a:lnTo>
                <a:lnTo>
                  <a:pt x="830261" y="6219065"/>
                </a:lnTo>
                <a:lnTo>
                  <a:pt x="830261" y="6178031"/>
                </a:lnTo>
                <a:lnTo>
                  <a:pt x="781009" y="6178031"/>
                </a:lnTo>
                <a:lnTo>
                  <a:pt x="781009" y="6147251"/>
                </a:lnTo>
                <a:lnTo>
                  <a:pt x="830261" y="6147251"/>
                </a:lnTo>
                <a:lnTo>
                  <a:pt x="830261" y="6106213"/>
                </a:lnTo>
                <a:close/>
                <a:moveTo>
                  <a:pt x="3802396" y="6068975"/>
                </a:moveTo>
                <a:lnTo>
                  <a:pt x="3802396" y="6102379"/>
                </a:lnTo>
                <a:lnTo>
                  <a:pt x="3835481" y="6102379"/>
                </a:lnTo>
                <a:lnTo>
                  <a:pt x="3835481" y="6068975"/>
                </a:lnTo>
                <a:close/>
                <a:moveTo>
                  <a:pt x="842572" y="6042596"/>
                </a:moveTo>
                <a:lnTo>
                  <a:pt x="842572" y="6219054"/>
                </a:lnTo>
                <a:lnTo>
                  <a:pt x="953399" y="6219054"/>
                </a:lnTo>
                <a:lnTo>
                  <a:pt x="953399" y="6106202"/>
                </a:lnTo>
                <a:lnTo>
                  <a:pt x="883619" y="6106202"/>
                </a:lnTo>
                <a:lnTo>
                  <a:pt x="883619" y="6042596"/>
                </a:lnTo>
                <a:close/>
                <a:moveTo>
                  <a:pt x="2979149" y="6023573"/>
                </a:moveTo>
                <a:lnTo>
                  <a:pt x="2987258" y="6023573"/>
                </a:lnTo>
                <a:lnTo>
                  <a:pt x="2987258" y="6028762"/>
                </a:lnTo>
                <a:cubicBezTo>
                  <a:pt x="2987258" y="6053085"/>
                  <a:pt x="2970067" y="6080974"/>
                  <a:pt x="2943468" y="6080974"/>
                </a:cubicBezTo>
                <a:cubicBezTo>
                  <a:pt x="2923029" y="6080974"/>
                  <a:pt x="2912656" y="6068005"/>
                  <a:pt x="2912656" y="6054708"/>
                </a:cubicBezTo>
                <a:cubicBezTo>
                  <a:pt x="2912656" y="6025196"/>
                  <a:pt x="2955464" y="6023573"/>
                  <a:pt x="2979149" y="6023573"/>
                </a:cubicBezTo>
                <a:close/>
                <a:moveTo>
                  <a:pt x="2790699" y="5961955"/>
                </a:moveTo>
                <a:cubicBezTo>
                  <a:pt x="2817947" y="5961955"/>
                  <a:pt x="2837087" y="5984982"/>
                  <a:pt x="2837087" y="6020654"/>
                </a:cubicBezTo>
                <a:cubicBezTo>
                  <a:pt x="2837087" y="6057949"/>
                  <a:pt x="2815674" y="6079354"/>
                  <a:pt x="2789732" y="6079354"/>
                </a:cubicBezTo>
                <a:cubicBezTo>
                  <a:pt x="2759562" y="6079354"/>
                  <a:pt x="2743344" y="6050166"/>
                  <a:pt x="2743344" y="6020979"/>
                </a:cubicBezTo>
                <a:cubicBezTo>
                  <a:pt x="2743344" y="5979143"/>
                  <a:pt x="2766047" y="5961955"/>
                  <a:pt x="2790699" y="5961955"/>
                </a:cubicBezTo>
                <a:close/>
                <a:moveTo>
                  <a:pt x="3285066" y="5959362"/>
                </a:moveTo>
                <a:cubicBezTo>
                  <a:pt x="3306153" y="5959362"/>
                  <a:pt x="3323671" y="5972980"/>
                  <a:pt x="3324644" y="6001198"/>
                </a:cubicBezTo>
                <a:lnTo>
                  <a:pt x="3237062" y="6001198"/>
                </a:lnTo>
                <a:cubicBezTo>
                  <a:pt x="3241608" y="5974279"/>
                  <a:pt x="3261065" y="5959362"/>
                  <a:pt x="3285066" y="5959362"/>
                </a:cubicBezTo>
                <a:close/>
                <a:moveTo>
                  <a:pt x="2389939" y="5949632"/>
                </a:moveTo>
                <a:cubicBezTo>
                  <a:pt x="2423024" y="5949632"/>
                  <a:pt x="2446377" y="5977521"/>
                  <a:pt x="2446377" y="6021305"/>
                </a:cubicBezTo>
                <a:cubicBezTo>
                  <a:pt x="2446377" y="6066707"/>
                  <a:pt x="2420427" y="6092976"/>
                  <a:pt x="2388641" y="6092976"/>
                </a:cubicBezTo>
                <a:cubicBezTo>
                  <a:pt x="2350687" y="6092976"/>
                  <a:pt x="2332204" y="6057626"/>
                  <a:pt x="2332204" y="6021629"/>
                </a:cubicBezTo>
                <a:cubicBezTo>
                  <a:pt x="2332204" y="5970712"/>
                  <a:pt x="2360094" y="5949632"/>
                  <a:pt x="2389939" y="5949632"/>
                </a:cubicBezTo>
                <a:close/>
                <a:moveTo>
                  <a:pt x="2115219" y="5949632"/>
                </a:moveTo>
                <a:cubicBezTo>
                  <a:pt x="2153168" y="5949632"/>
                  <a:pt x="2171660" y="5984983"/>
                  <a:pt x="2171660" y="6020980"/>
                </a:cubicBezTo>
                <a:cubicBezTo>
                  <a:pt x="2171660" y="6071896"/>
                  <a:pt x="2143761" y="6092976"/>
                  <a:pt x="2113920" y="6092976"/>
                </a:cubicBezTo>
                <a:cubicBezTo>
                  <a:pt x="2080833" y="6092976"/>
                  <a:pt x="2057481" y="6065084"/>
                  <a:pt x="2057481" y="6021305"/>
                </a:cubicBezTo>
                <a:cubicBezTo>
                  <a:pt x="2057481" y="5975902"/>
                  <a:pt x="2083427" y="5949632"/>
                  <a:pt x="2115219" y="5949632"/>
                </a:cubicBezTo>
                <a:close/>
                <a:moveTo>
                  <a:pt x="1641577" y="5949632"/>
                </a:moveTo>
                <a:cubicBezTo>
                  <a:pt x="1674661" y="5949632"/>
                  <a:pt x="1698014" y="5977521"/>
                  <a:pt x="1698014" y="6021304"/>
                </a:cubicBezTo>
                <a:cubicBezTo>
                  <a:pt x="1698014" y="6066706"/>
                  <a:pt x="1672064" y="6092976"/>
                  <a:pt x="1640278" y="6092976"/>
                </a:cubicBezTo>
                <a:cubicBezTo>
                  <a:pt x="1603947" y="6092976"/>
                  <a:pt x="1583842" y="6057625"/>
                  <a:pt x="1583842" y="6021628"/>
                </a:cubicBezTo>
                <a:cubicBezTo>
                  <a:pt x="1583842" y="5970712"/>
                  <a:pt x="1611732" y="5949632"/>
                  <a:pt x="1641577" y="5949632"/>
                </a:cubicBezTo>
                <a:close/>
                <a:moveTo>
                  <a:pt x="1954957" y="5948983"/>
                </a:moveTo>
                <a:cubicBezTo>
                  <a:pt x="1981876" y="5948983"/>
                  <a:pt x="2005557" y="5966821"/>
                  <a:pt x="2007177" y="6006384"/>
                </a:cubicBezTo>
                <a:lnTo>
                  <a:pt x="1891706" y="6006384"/>
                </a:lnTo>
                <a:cubicBezTo>
                  <a:pt x="1897546" y="5968444"/>
                  <a:pt x="1925116" y="5948983"/>
                  <a:pt x="1954957" y="5948983"/>
                </a:cubicBezTo>
                <a:close/>
                <a:moveTo>
                  <a:pt x="2464407" y="5940226"/>
                </a:moveTo>
                <a:lnTo>
                  <a:pt x="2531550" y="6101405"/>
                </a:lnTo>
                <a:lnTo>
                  <a:pt x="2519870" y="6128324"/>
                </a:lnTo>
                <a:cubicBezTo>
                  <a:pt x="2513384" y="6143564"/>
                  <a:pt x="2503652" y="6157511"/>
                  <a:pt x="2488084" y="6157511"/>
                </a:cubicBezTo>
                <a:cubicBezTo>
                  <a:pt x="2480726" y="6157103"/>
                  <a:pt x="2473686" y="6154379"/>
                  <a:pt x="2467970" y="6149728"/>
                </a:cubicBezTo>
                <a:lnTo>
                  <a:pt x="2461809" y="6161402"/>
                </a:lnTo>
                <a:cubicBezTo>
                  <a:pt x="2469354" y="6167192"/>
                  <a:pt x="2478573" y="6170379"/>
                  <a:pt x="2488084" y="6170485"/>
                </a:cubicBezTo>
                <a:cubicBezTo>
                  <a:pt x="2508514" y="6170485"/>
                  <a:pt x="2522142" y="6157186"/>
                  <a:pt x="2529277" y="6140322"/>
                </a:cubicBezTo>
                <a:lnTo>
                  <a:pt x="2612638" y="5940226"/>
                </a:lnTo>
                <a:lnTo>
                  <a:pt x="2598044" y="5940226"/>
                </a:lnTo>
                <a:lnTo>
                  <a:pt x="2544521" y="6069624"/>
                </a:lnTo>
                <a:cubicBezTo>
                  <a:pt x="2541274" y="6077407"/>
                  <a:pt x="2539009" y="6084865"/>
                  <a:pt x="2539009" y="6084865"/>
                </a:cubicBezTo>
                <a:lnTo>
                  <a:pt x="2538360" y="6084865"/>
                </a:lnTo>
                <a:cubicBezTo>
                  <a:pt x="2538360" y="6084865"/>
                  <a:pt x="2535763" y="6077407"/>
                  <a:pt x="2532516" y="6069624"/>
                </a:cubicBezTo>
                <a:lnTo>
                  <a:pt x="2479001" y="5940226"/>
                </a:lnTo>
                <a:close/>
                <a:moveTo>
                  <a:pt x="1744846" y="5940226"/>
                </a:moveTo>
                <a:lnTo>
                  <a:pt x="1744846" y="6102378"/>
                </a:lnTo>
                <a:lnTo>
                  <a:pt x="1758470" y="6102378"/>
                </a:lnTo>
                <a:lnTo>
                  <a:pt x="1758470" y="5940226"/>
                </a:lnTo>
                <a:close/>
                <a:moveTo>
                  <a:pt x="1864854" y="5938932"/>
                </a:moveTo>
                <a:cubicBezTo>
                  <a:pt x="1839229" y="5938932"/>
                  <a:pt x="1821064" y="5959362"/>
                  <a:pt x="1812955" y="5984334"/>
                </a:cubicBezTo>
                <a:lnTo>
                  <a:pt x="1812306" y="5984334"/>
                </a:lnTo>
                <a:cubicBezTo>
                  <a:pt x="1813174" y="5979955"/>
                  <a:pt x="1813609" y="5975501"/>
                  <a:pt x="1813604" y="5971037"/>
                </a:cubicBezTo>
                <a:lnTo>
                  <a:pt x="1813604" y="5940226"/>
                </a:lnTo>
                <a:lnTo>
                  <a:pt x="1799984" y="5940226"/>
                </a:lnTo>
                <a:lnTo>
                  <a:pt x="1799984" y="6102378"/>
                </a:lnTo>
                <a:lnTo>
                  <a:pt x="1813604" y="6102378"/>
                </a:lnTo>
                <a:lnTo>
                  <a:pt x="1813604" y="6032329"/>
                </a:lnTo>
                <a:cubicBezTo>
                  <a:pt x="1813514" y="6020799"/>
                  <a:pt x="1815154" y="6009320"/>
                  <a:pt x="1818470" y="5998276"/>
                </a:cubicBezTo>
                <a:cubicBezTo>
                  <a:pt x="1825609" y="5974279"/>
                  <a:pt x="1841502" y="5952874"/>
                  <a:pt x="1866802" y="5952874"/>
                </a:cubicBezTo>
                <a:cubicBezTo>
                  <a:pt x="1869301" y="5952914"/>
                  <a:pt x="1871794" y="5953131"/>
                  <a:pt x="1874262" y="5953523"/>
                </a:cubicBezTo>
                <a:lnTo>
                  <a:pt x="1874262" y="5939902"/>
                </a:lnTo>
                <a:cubicBezTo>
                  <a:pt x="1871162" y="5939288"/>
                  <a:pt x="1868013" y="5938964"/>
                  <a:pt x="1864854" y="5938932"/>
                </a:cubicBezTo>
                <a:close/>
                <a:moveTo>
                  <a:pt x="3147319" y="5938282"/>
                </a:moveTo>
                <a:lnTo>
                  <a:pt x="3147319" y="6102378"/>
                </a:lnTo>
                <a:lnTo>
                  <a:pt x="3178780" y="6102378"/>
                </a:lnTo>
                <a:lnTo>
                  <a:pt x="3178780" y="5938282"/>
                </a:lnTo>
                <a:close/>
                <a:moveTo>
                  <a:pt x="1955281" y="5936335"/>
                </a:moveTo>
                <a:cubicBezTo>
                  <a:pt x="1913763" y="5936335"/>
                  <a:pt x="1876463" y="5966821"/>
                  <a:pt x="1876463" y="6021629"/>
                </a:cubicBezTo>
                <a:cubicBezTo>
                  <a:pt x="1876463" y="6073190"/>
                  <a:pt x="1914410" y="6106269"/>
                  <a:pt x="1960147" y="6106269"/>
                </a:cubicBezTo>
                <a:cubicBezTo>
                  <a:pt x="1981462" y="6106017"/>
                  <a:pt x="2001966" y="6098070"/>
                  <a:pt x="2017884" y="6083895"/>
                </a:cubicBezTo>
                <a:lnTo>
                  <a:pt x="2010424" y="6072541"/>
                </a:lnTo>
                <a:cubicBezTo>
                  <a:pt x="1996890" y="6085523"/>
                  <a:pt x="1978902" y="6092834"/>
                  <a:pt x="1960147" y="6092976"/>
                </a:cubicBezTo>
                <a:cubicBezTo>
                  <a:pt x="1922522" y="6092976"/>
                  <a:pt x="1890731" y="6066057"/>
                  <a:pt x="1890731" y="6019031"/>
                </a:cubicBezTo>
                <a:lnTo>
                  <a:pt x="2020802" y="6019031"/>
                </a:lnTo>
                <a:cubicBezTo>
                  <a:pt x="2020802" y="6019031"/>
                  <a:pt x="2021451" y="6013846"/>
                  <a:pt x="2021451" y="6010275"/>
                </a:cubicBezTo>
                <a:cubicBezTo>
                  <a:pt x="2021451" y="5971037"/>
                  <a:pt x="1999394" y="5936335"/>
                  <a:pt x="1955281" y="5936335"/>
                </a:cubicBezTo>
                <a:close/>
                <a:moveTo>
                  <a:pt x="1642226" y="5936335"/>
                </a:moveTo>
                <a:cubicBezTo>
                  <a:pt x="1597137" y="5936335"/>
                  <a:pt x="1583842" y="5972656"/>
                  <a:pt x="1583842" y="5972656"/>
                </a:cubicBezTo>
                <a:lnTo>
                  <a:pt x="1583192" y="5972655"/>
                </a:lnTo>
                <a:cubicBezTo>
                  <a:pt x="1583857" y="5968365"/>
                  <a:pt x="1584183" y="5964029"/>
                  <a:pt x="1584166" y="5959687"/>
                </a:cubicBezTo>
                <a:lnTo>
                  <a:pt x="1584166" y="5940226"/>
                </a:lnTo>
                <a:lnTo>
                  <a:pt x="1570538" y="5940226"/>
                </a:lnTo>
                <a:lnTo>
                  <a:pt x="1570538" y="6167243"/>
                </a:lnTo>
                <a:lnTo>
                  <a:pt x="1584166" y="6167243"/>
                </a:lnTo>
                <a:lnTo>
                  <a:pt x="1584166" y="6083895"/>
                </a:lnTo>
                <a:cubicBezTo>
                  <a:pt x="1584206" y="6079107"/>
                  <a:pt x="1583771" y="6074326"/>
                  <a:pt x="1582867" y="6069624"/>
                </a:cubicBezTo>
                <a:lnTo>
                  <a:pt x="1583517" y="6069624"/>
                </a:lnTo>
                <a:cubicBezTo>
                  <a:pt x="1593528" y="6091984"/>
                  <a:pt x="1615776" y="6106348"/>
                  <a:pt x="1640279" y="6106269"/>
                </a:cubicBezTo>
                <a:cubicBezTo>
                  <a:pt x="1682121" y="6106269"/>
                  <a:pt x="1712284" y="6072866"/>
                  <a:pt x="1712284" y="6021304"/>
                </a:cubicBezTo>
                <a:cubicBezTo>
                  <a:pt x="1712284" y="5971037"/>
                  <a:pt x="1685689" y="5936335"/>
                  <a:pt x="1642226" y="5936335"/>
                </a:cubicBezTo>
                <a:close/>
                <a:moveTo>
                  <a:pt x="1489846" y="5936335"/>
                </a:moveTo>
                <a:cubicBezTo>
                  <a:pt x="1462277" y="5936335"/>
                  <a:pt x="1437951" y="5951255"/>
                  <a:pt x="1437951" y="5980118"/>
                </a:cubicBezTo>
                <a:cubicBezTo>
                  <a:pt x="1437951" y="6032978"/>
                  <a:pt x="1527151" y="6021304"/>
                  <a:pt x="1527151" y="6062490"/>
                </a:cubicBezTo>
                <a:cubicBezTo>
                  <a:pt x="1527151" y="6082596"/>
                  <a:pt x="1509635" y="6092976"/>
                  <a:pt x="1489846" y="6092977"/>
                </a:cubicBezTo>
                <a:cubicBezTo>
                  <a:pt x="1471034" y="6093132"/>
                  <a:pt x="1452938" y="6085776"/>
                  <a:pt x="1439570" y="6072541"/>
                </a:cubicBezTo>
                <a:lnTo>
                  <a:pt x="1430812" y="6082921"/>
                </a:lnTo>
                <a:cubicBezTo>
                  <a:pt x="1430812" y="6082921"/>
                  <a:pt x="1450276" y="6106269"/>
                  <a:pt x="1489522" y="6106269"/>
                </a:cubicBezTo>
                <a:cubicBezTo>
                  <a:pt x="1519363" y="6106269"/>
                  <a:pt x="1541421" y="6088435"/>
                  <a:pt x="1541421" y="6062490"/>
                </a:cubicBezTo>
                <a:cubicBezTo>
                  <a:pt x="1541421" y="6008656"/>
                  <a:pt x="1452224" y="6021304"/>
                  <a:pt x="1452224" y="5979144"/>
                </a:cubicBezTo>
                <a:cubicBezTo>
                  <a:pt x="1452224" y="5958064"/>
                  <a:pt x="1470386" y="5949632"/>
                  <a:pt x="1488872" y="5949632"/>
                </a:cubicBezTo>
                <a:cubicBezTo>
                  <a:pt x="1516445" y="5949632"/>
                  <a:pt x="1529741" y="5964873"/>
                  <a:pt x="1529741" y="5964873"/>
                </a:cubicBezTo>
                <a:lnTo>
                  <a:pt x="1537850" y="5953848"/>
                </a:lnTo>
                <a:cubicBezTo>
                  <a:pt x="1537850" y="5953848"/>
                  <a:pt x="1522930" y="5936335"/>
                  <a:pt x="1489846" y="5936335"/>
                </a:cubicBezTo>
                <a:close/>
                <a:moveTo>
                  <a:pt x="1352909" y="5936335"/>
                </a:moveTo>
                <a:cubicBezTo>
                  <a:pt x="1322882" y="5936387"/>
                  <a:pt x="1295799" y="5954395"/>
                  <a:pt x="1284142" y="5982062"/>
                </a:cubicBezTo>
                <a:lnTo>
                  <a:pt x="1283493" y="5982062"/>
                </a:lnTo>
                <a:cubicBezTo>
                  <a:pt x="1284361" y="5977683"/>
                  <a:pt x="1284796" y="5973229"/>
                  <a:pt x="1284791" y="5968765"/>
                </a:cubicBezTo>
                <a:lnTo>
                  <a:pt x="1284791" y="5940226"/>
                </a:lnTo>
                <a:lnTo>
                  <a:pt x="1271171" y="5940226"/>
                </a:lnTo>
                <a:lnTo>
                  <a:pt x="1271171" y="6102378"/>
                </a:lnTo>
                <a:lnTo>
                  <a:pt x="1284791" y="6102378"/>
                </a:lnTo>
                <a:lnTo>
                  <a:pt x="1284791" y="6023248"/>
                </a:lnTo>
                <a:cubicBezTo>
                  <a:pt x="1284635" y="6015814"/>
                  <a:pt x="1285509" y="6008393"/>
                  <a:pt x="1287389" y="6001199"/>
                </a:cubicBezTo>
                <a:cubicBezTo>
                  <a:pt x="1295125" y="5971221"/>
                  <a:pt x="1321947" y="5950111"/>
                  <a:pt x="1352909" y="5949632"/>
                </a:cubicBezTo>
                <a:cubicBezTo>
                  <a:pt x="1389235" y="5949632"/>
                  <a:pt x="1392802" y="5976227"/>
                  <a:pt x="1392802" y="6004440"/>
                </a:cubicBezTo>
                <a:lnTo>
                  <a:pt x="1392802" y="6102379"/>
                </a:lnTo>
                <a:lnTo>
                  <a:pt x="1406426" y="6102379"/>
                </a:lnTo>
                <a:lnTo>
                  <a:pt x="1406426" y="5999575"/>
                </a:lnTo>
                <a:cubicBezTo>
                  <a:pt x="1406426" y="5961306"/>
                  <a:pt x="1395076" y="5936335"/>
                  <a:pt x="1352909" y="5936335"/>
                </a:cubicBezTo>
                <a:close/>
                <a:moveTo>
                  <a:pt x="3474783" y="5934392"/>
                </a:moveTo>
                <a:cubicBezTo>
                  <a:pt x="3448647" y="5933795"/>
                  <a:pt x="3424564" y="5948494"/>
                  <a:pt x="3413151" y="5972011"/>
                </a:cubicBezTo>
                <a:lnTo>
                  <a:pt x="3412502" y="5972011"/>
                </a:lnTo>
                <a:cubicBezTo>
                  <a:pt x="3412928" y="5968025"/>
                  <a:pt x="3413144" y="5964020"/>
                  <a:pt x="3413151" y="5960012"/>
                </a:cubicBezTo>
                <a:lnTo>
                  <a:pt x="3413151" y="5938282"/>
                </a:lnTo>
                <a:lnTo>
                  <a:pt x="3382664" y="5938282"/>
                </a:lnTo>
                <a:lnTo>
                  <a:pt x="3382664" y="6102378"/>
                </a:lnTo>
                <a:lnTo>
                  <a:pt x="3414125" y="6102378"/>
                </a:lnTo>
                <a:lnTo>
                  <a:pt x="3414125" y="6025520"/>
                </a:lnTo>
                <a:cubicBezTo>
                  <a:pt x="3413930" y="6018083"/>
                  <a:pt x="3414804" y="6010655"/>
                  <a:pt x="3416723" y="6003466"/>
                </a:cubicBezTo>
                <a:cubicBezTo>
                  <a:pt x="3422869" y="5979829"/>
                  <a:pt x="3444187" y="5963309"/>
                  <a:pt x="3468615" y="5963254"/>
                </a:cubicBezTo>
                <a:cubicBezTo>
                  <a:pt x="3494890" y="5963254"/>
                  <a:pt x="3499759" y="5981413"/>
                  <a:pt x="3499759" y="6004440"/>
                </a:cubicBezTo>
                <a:lnTo>
                  <a:pt x="3499759" y="6102378"/>
                </a:lnTo>
                <a:lnTo>
                  <a:pt x="3531220" y="6102378"/>
                </a:lnTo>
                <a:lnTo>
                  <a:pt x="3531220" y="5997307"/>
                </a:lnTo>
                <a:cubicBezTo>
                  <a:pt x="3531220" y="5955472"/>
                  <a:pt x="3513380" y="5934391"/>
                  <a:pt x="3474783" y="5934392"/>
                </a:cubicBezTo>
                <a:close/>
                <a:moveTo>
                  <a:pt x="3717650" y="5934391"/>
                </a:moveTo>
                <a:cubicBezTo>
                  <a:pt x="3684891" y="5934391"/>
                  <a:pt x="3658292" y="5951255"/>
                  <a:pt x="3658292" y="5981088"/>
                </a:cubicBezTo>
                <a:cubicBezTo>
                  <a:pt x="3658292" y="6034601"/>
                  <a:pt x="3742624" y="6028438"/>
                  <a:pt x="3742624" y="6058599"/>
                </a:cubicBezTo>
                <a:cubicBezTo>
                  <a:pt x="3742624" y="6071896"/>
                  <a:pt x="3728997" y="6079030"/>
                  <a:pt x="3715378" y="6079030"/>
                </a:cubicBezTo>
                <a:cubicBezTo>
                  <a:pt x="3697865" y="6078722"/>
                  <a:pt x="3681098" y="6071899"/>
                  <a:pt x="3668348" y="6059893"/>
                </a:cubicBezTo>
                <a:lnTo>
                  <a:pt x="3653097" y="6082272"/>
                </a:lnTo>
                <a:cubicBezTo>
                  <a:pt x="3669915" y="6098114"/>
                  <a:pt x="3692275" y="6106730"/>
                  <a:pt x="3715378" y="6106270"/>
                </a:cubicBezTo>
                <a:cubicBezTo>
                  <a:pt x="3751384" y="6106270"/>
                  <a:pt x="3774736" y="6085838"/>
                  <a:pt x="3774736" y="6058599"/>
                </a:cubicBezTo>
                <a:cubicBezTo>
                  <a:pt x="3774736" y="6004764"/>
                  <a:pt x="3690402" y="6011249"/>
                  <a:pt x="3690402" y="5981737"/>
                </a:cubicBezTo>
                <a:cubicBezTo>
                  <a:pt x="3690402" y="5967469"/>
                  <a:pt x="3703698" y="5961631"/>
                  <a:pt x="3717325" y="5961631"/>
                </a:cubicBezTo>
                <a:cubicBezTo>
                  <a:pt x="3732180" y="5961313"/>
                  <a:pt x="3746626" y="5966513"/>
                  <a:pt x="3757869" y="5976226"/>
                </a:cubicBezTo>
                <a:lnTo>
                  <a:pt x="3770514" y="5952550"/>
                </a:lnTo>
                <a:cubicBezTo>
                  <a:pt x="3770514" y="5952550"/>
                  <a:pt x="3753648" y="5934391"/>
                  <a:pt x="3717650" y="5934391"/>
                </a:cubicBezTo>
                <a:close/>
                <a:moveTo>
                  <a:pt x="3285715" y="5934391"/>
                </a:moveTo>
                <a:cubicBezTo>
                  <a:pt x="3239010" y="5934391"/>
                  <a:pt x="3203653" y="5968119"/>
                  <a:pt x="3203653" y="6020331"/>
                </a:cubicBezTo>
                <a:cubicBezTo>
                  <a:pt x="3203653" y="6068975"/>
                  <a:pt x="3239010" y="6106270"/>
                  <a:pt x="3290585" y="6106270"/>
                </a:cubicBezTo>
                <a:cubicBezTo>
                  <a:pt x="3313882" y="6106314"/>
                  <a:pt x="3336429" y="6098034"/>
                  <a:pt x="3354158" y="6082921"/>
                </a:cubicBezTo>
                <a:lnTo>
                  <a:pt x="3341187" y="6059893"/>
                </a:lnTo>
                <a:cubicBezTo>
                  <a:pt x="3327640" y="6071661"/>
                  <a:pt x="3310460" y="6078417"/>
                  <a:pt x="3292526" y="6079030"/>
                </a:cubicBezTo>
                <a:cubicBezTo>
                  <a:pt x="3263337" y="6079030"/>
                  <a:pt x="3237712" y="6060868"/>
                  <a:pt x="3236088" y="6024871"/>
                </a:cubicBezTo>
                <a:lnTo>
                  <a:pt x="3355781" y="6024871"/>
                </a:lnTo>
                <a:cubicBezTo>
                  <a:pt x="3355781" y="6024871"/>
                  <a:pt x="3356754" y="6015465"/>
                  <a:pt x="3356754" y="6011249"/>
                </a:cubicBezTo>
                <a:cubicBezTo>
                  <a:pt x="3356754" y="5968764"/>
                  <a:pt x="3332103" y="5934391"/>
                  <a:pt x="3285715" y="5934391"/>
                </a:cubicBezTo>
                <a:close/>
                <a:moveTo>
                  <a:pt x="2953524" y="5934391"/>
                </a:moveTo>
                <a:cubicBezTo>
                  <a:pt x="2931535" y="5934165"/>
                  <a:pt x="2910051" y="5940983"/>
                  <a:pt x="2892217" y="5953848"/>
                </a:cubicBezTo>
                <a:lnTo>
                  <a:pt x="2905189" y="5976872"/>
                </a:lnTo>
                <a:cubicBezTo>
                  <a:pt x="2918524" y="5967162"/>
                  <a:pt x="2934443" y="5961631"/>
                  <a:pt x="2950927" y="5960982"/>
                </a:cubicBezTo>
                <a:cubicBezTo>
                  <a:pt x="2971682" y="5960982"/>
                  <a:pt x="2986934" y="5970063"/>
                  <a:pt x="2986934" y="5996982"/>
                </a:cubicBezTo>
                <a:lnTo>
                  <a:pt x="2986934" y="5999900"/>
                </a:lnTo>
                <a:lnTo>
                  <a:pt x="2979791" y="5999900"/>
                </a:lnTo>
                <a:cubicBezTo>
                  <a:pt x="2952226" y="5999900"/>
                  <a:pt x="2880862" y="6002169"/>
                  <a:pt x="2880862" y="6056327"/>
                </a:cubicBezTo>
                <a:cubicBezTo>
                  <a:pt x="2880862" y="6089081"/>
                  <a:pt x="2908435" y="6106270"/>
                  <a:pt x="2936658" y="6106270"/>
                </a:cubicBezTo>
                <a:cubicBezTo>
                  <a:pt x="2959034" y="6106761"/>
                  <a:pt x="2979611" y="6094061"/>
                  <a:pt x="2989199" y="6073840"/>
                </a:cubicBezTo>
                <a:lnTo>
                  <a:pt x="2989847" y="6073840"/>
                </a:lnTo>
                <a:cubicBezTo>
                  <a:pt x="2989403" y="6078150"/>
                  <a:pt x="2989187" y="6082480"/>
                  <a:pt x="2989199" y="6086813"/>
                </a:cubicBezTo>
                <a:lnTo>
                  <a:pt x="2989199" y="6102379"/>
                </a:lnTo>
                <a:lnTo>
                  <a:pt x="3018394" y="6102379"/>
                </a:lnTo>
                <a:lnTo>
                  <a:pt x="3018394" y="5998601"/>
                </a:lnTo>
                <a:cubicBezTo>
                  <a:pt x="3018394" y="5957091"/>
                  <a:pt x="2995043" y="5934391"/>
                  <a:pt x="2953524" y="5934391"/>
                </a:cubicBezTo>
                <a:close/>
                <a:moveTo>
                  <a:pt x="2796867" y="5934391"/>
                </a:moveTo>
                <a:cubicBezTo>
                  <a:pt x="2755674" y="5934391"/>
                  <a:pt x="2741721" y="5964227"/>
                  <a:pt x="2741721" y="5964227"/>
                </a:cubicBezTo>
                <a:lnTo>
                  <a:pt x="2741072" y="5964227"/>
                </a:lnTo>
                <a:cubicBezTo>
                  <a:pt x="2741497" y="5960240"/>
                  <a:pt x="2741714" y="5956234"/>
                  <a:pt x="2741721" y="5952224"/>
                </a:cubicBezTo>
                <a:lnTo>
                  <a:pt x="2741721" y="5938282"/>
                </a:lnTo>
                <a:lnTo>
                  <a:pt x="2712857" y="5938282"/>
                </a:lnTo>
                <a:lnTo>
                  <a:pt x="2712857" y="6167243"/>
                </a:lnTo>
                <a:lnTo>
                  <a:pt x="2744318" y="6167243"/>
                </a:lnTo>
                <a:lnTo>
                  <a:pt x="2744318" y="6093620"/>
                </a:lnTo>
                <a:cubicBezTo>
                  <a:pt x="2744318" y="6085189"/>
                  <a:pt x="2743669" y="6079354"/>
                  <a:pt x="2743669" y="6079354"/>
                </a:cubicBezTo>
                <a:lnTo>
                  <a:pt x="2744318" y="6079354"/>
                </a:lnTo>
                <a:cubicBezTo>
                  <a:pt x="2755077" y="6096648"/>
                  <a:pt x="2774234" y="6106904"/>
                  <a:pt x="2794595" y="6106269"/>
                </a:cubicBezTo>
                <a:cubicBezTo>
                  <a:pt x="2837411" y="6106269"/>
                  <a:pt x="2868873" y="6072541"/>
                  <a:pt x="2868873" y="6020330"/>
                </a:cubicBezTo>
                <a:cubicBezTo>
                  <a:pt x="2868873" y="5969413"/>
                  <a:pt x="2840975" y="5934391"/>
                  <a:pt x="2796867" y="5934391"/>
                </a:cubicBezTo>
                <a:close/>
                <a:moveTo>
                  <a:pt x="3568802" y="5893205"/>
                </a:moveTo>
                <a:lnTo>
                  <a:pt x="3568802" y="5940551"/>
                </a:lnTo>
                <a:lnTo>
                  <a:pt x="3546424" y="5940551"/>
                </a:lnTo>
                <a:lnTo>
                  <a:pt x="3546424" y="5965847"/>
                </a:lnTo>
                <a:lnTo>
                  <a:pt x="3567829" y="5965847"/>
                </a:lnTo>
                <a:lnTo>
                  <a:pt x="3567829" y="6042385"/>
                </a:lnTo>
                <a:cubicBezTo>
                  <a:pt x="3567829" y="6097188"/>
                  <a:pt x="3609671" y="6103677"/>
                  <a:pt x="3630758" y="6103676"/>
                </a:cubicBezTo>
                <a:cubicBezTo>
                  <a:pt x="3634446" y="6103696"/>
                  <a:pt x="3638131" y="6103479"/>
                  <a:pt x="3641789" y="6103027"/>
                </a:cubicBezTo>
                <a:lnTo>
                  <a:pt x="3641789" y="6075138"/>
                </a:lnTo>
                <a:cubicBezTo>
                  <a:pt x="3639327" y="6075601"/>
                  <a:pt x="3636826" y="6075818"/>
                  <a:pt x="3634322" y="6075788"/>
                </a:cubicBezTo>
                <a:cubicBezTo>
                  <a:pt x="3622324" y="6075788"/>
                  <a:pt x="3599298" y="6071572"/>
                  <a:pt x="3599298" y="6038817"/>
                </a:cubicBezTo>
                <a:lnTo>
                  <a:pt x="3599298" y="5965847"/>
                </a:lnTo>
                <a:lnTo>
                  <a:pt x="3638867" y="5965847"/>
                </a:lnTo>
                <a:lnTo>
                  <a:pt x="3638867" y="5940551"/>
                </a:lnTo>
                <a:lnTo>
                  <a:pt x="3599298" y="5940551"/>
                </a:lnTo>
                <a:lnTo>
                  <a:pt x="3599298" y="5893205"/>
                </a:lnTo>
                <a:close/>
                <a:moveTo>
                  <a:pt x="3055985" y="5893205"/>
                </a:moveTo>
                <a:lnTo>
                  <a:pt x="3055985" y="5940551"/>
                </a:lnTo>
                <a:lnTo>
                  <a:pt x="3033606" y="5940551"/>
                </a:lnTo>
                <a:lnTo>
                  <a:pt x="3033606" y="5965847"/>
                </a:lnTo>
                <a:lnTo>
                  <a:pt x="3055012" y="5965847"/>
                </a:lnTo>
                <a:lnTo>
                  <a:pt x="3055012" y="6042385"/>
                </a:lnTo>
                <a:cubicBezTo>
                  <a:pt x="3055012" y="6097188"/>
                  <a:pt x="3096854" y="6103677"/>
                  <a:pt x="3117934" y="6103676"/>
                </a:cubicBezTo>
                <a:cubicBezTo>
                  <a:pt x="3121620" y="6103697"/>
                  <a:pt x="3125305" y="6103480"/>
                  <a:pt x="3128964" y="6103027"/>
                </a:cubicBezTo>
                <a:lnTo>
                  <a:pt x="3128964" y="6075138"/>
                </a:lnTo>
                <a:cubicBezTo>
                  <a:pt x="3126505" y="6075601"/>
                  <a:pt x="3124007" y="6075818"/>
                  <a:pt x="3121505" y="6075788"/>
                </a:cubicBezTo>
                <a:cubicBezTo>
                  <a:pt x="3109500" y="6075788"/>
                  <a:pt x="3086473" y="6071572"/>
                  <a:pt x="3086473" y="6038817"/>
                </a:cubicBezTo>
                <a:lnTo>
                  <a:pt x="3086473" y="5965847"/>
                </a:lnTo>
                <a:lnTo>
                  <a:pt x="3126043" y="5965847"/>
                </a:lnTo>
                <a:lnTo>
                  <a:pt x="3126043" y="5940551"/>
                </a:lnTo>
                <a:lnTo>
                  <a:pt x="3086473" y="5940551"/>
                </a:lnTo>
                <a:lnTo>
                  <a:pt x="3086473" y="5893205"/>
                </a:lnTo>
                <a:close/>
                <a:moveTo>
                  <a:pt x="2318901" y="5875367"/>
                </a:moveTo>
                <a:lnTo>
                  <a:pt x="2318901" y="6102378"/>
                </a:lnTo>
                <a:lnTo>
                  <a:pt x="2332529" y="6102378"/>
                </a:lnTo>
                <a:lnTo>
                  <a:pt x="2332529" y="6083895"/>
                </a:lnTo>
                <a:cubicBezTo>
                  <a:pt x="2332569" y="6079107"/>
                  <a:pt x="2332134" y="6074326"/>
                  <a:pt x="2331230" y="6069624"/>
                </a:cubicBezTo>
                <a:lnTo>
                  <a:pt x="2331880" y="6069624"/>
                </a:lnTo>
                <a:cubicBezTo>
                  <a:pt x="2331880" y="6069624"/>
                  <a:pt x="2347123" y="6106270"/>
                  <a:pt x="2387992" y="6106270"/>
                </a:cubicBezTo>
                <a:cubicBezTo>
                  <a:pt x="2430484" y="6106270"/>
                  <a:pt x="2460646" y="6072866"/>
                  <a:pt x="2460646" y="6021305"/>
                </a:cubicBezTo>
                <a:cubicBezTo>
                  <a:pt x="2460646" y="5971037"/>
                  <a:pt x="2434048" y="5936335"/>
                  <a:pt x="2390589" y="5936335"/>
                </a:cubicBezTo>
                <a:cubicBezTo>
                  <a:pt x="2365391" y="5935491"/>
                  <a:pt x="2342186" y="5949974"/>
                  <a:pt x="2331880" y="5972980"/>
                </a:cubicBezTo>
                <a:lnTo>
                  <a:pt x="2331230" y="5972980"/>
                </a:lnTo>
                <a:cubicBezTo>
                  <a:pt x="2332099" y="5968603"/>
                  <a:pt x="2332534" y="5964150"/>
                  <a:pt x="2332529" y="5959687"/>
                </a:cubicBezTo>
                <a:lnTo>
                  <a:pt x="2332529" y="5875367"/>
                </a:lnTo>
                <a:close/>
                <a:moveTo>
                  <a:pt x="2171335" y="5875367"/>
                </a:moveTo>
                <a:lnTo>
                  <a:pt x="2171335" y="5959687"/>
                </a:lnTo>
                <a:cubicBezTo>
                  <a:pt x="2171330" y="5964150"/>
                  <a:pt x="2171765" y="5968603"/>
                  <a:pt x="2172633" y="5972980"/>
                </a:cubicBezTo>
                <a:lnTo>
                  <a:pt x="2171984" y="5972980"/>
                </a:lnTo>
                <a:cubicBezTo>
                  <a:pt x="2171984" y="5972980"/>
                  <a:pt x="2156732" y="5936335"/>
                  <a:pt x="2115863" y="5936335"/>
                </a:cubicBezTo>
                <a:cubicBezTo>
                  <a:pt x="2073374" y="5936335"/>
                  <a:pt x="2043207" y="5969738"/>
                  <a:pt x="2043207" y="6021305"/>
                </a:cubicBezTo>
                <a:cubicBezTo>
                  <a:pt x="2043207" y="6071572"/>
                  <a:pt x="2069806" y="6106270"/>
                  <a:pt x="2113275" y="6106270"/>
                </a:cubicBezTo>
                <a:cubicBezTo>
                  <a:pt x="2138472" y="6107111"/>
                  <a:pt x="2161675" y="6092628"/>
                  <a:pt x="2171984" y="6069624"/>
                </a:cubicBezTo>
                <a:lnTo>
                  <a:pt x="2172633" y="6069624"/>
                </a:lnTo>
                <a:cubicBezTo>
                  <a:pt x="2171715" y="6073666"/>
                  <a:pt x="2171280" y="6077803"/>
                  <a:pt x="2171335" y="6081948"/>
                </a:cubicBezTo>
                <a:lnTo>
                  <a:pt x="2171335" y="6102378"/>
                </a:lnTo>
                <a:lnTo>
                  <a:pt x="2184955" y="6102378"/>
                </a:lnTo>
                <a:lnTo>
                  <a:pt x="2184955" y="5875367"/>
                </a:lnTo>
                <a:close/>
                <a:moveTo>
                  <a:pt x="1743547" y="5875367"/>
                </a:moveTo>
                <a:lnTo>
                  <a:pt x="1743547" y="5899040"/>
                </a:lnTo>
                <a:lnTo>
                  <a:pt x="1759765" y="5899040"/>
                </a:lnTo>
                <a:lnTo>
                  <a:pt x="1759765" y="5875367"/>
                </a:lnTo>
                <a:close/>
                <a:moveTo>
                  <a:pt x="1209673" y="5875367"/>
                </a:moveTo>
                <a:lnTo>
                  <a:pt x="1209673" y="6102378"/>
                </a:lnTo>
                <a:lnTo>
                  <a:pt x="1223622" y="6102378"/>
                </a:lnTo>
                <a:lnTo>
                  <a:pt x="1223622" y="5875367"/>
                </a:lnTo>
                <a:close/>
                <a:moveTo>
                  <a:pt x="740045" y="5875367"/>
                </a:moveTo>
                <a:cubicBezTo>
                  <a:pt x="865045" y="5894885"/>
                  <a:pt x="963105" y="5992926"/>
                  <a:pt x="982628" y="6117904"/>
                </a:cubicBezTo>
                <a:lnTo>
                  <a:pt x="982620" y="5875367"/>
                </a:lnTo>
                <a:close/>
                <a:moveTo>
                  <a:pt x="407989" y="5875366"/>
                </a:moveTo>
                <a:lnTo>
                  <a:pt x="407989" y="6117901"/>
                </a:lnTo>
                <a:cubicBezTo>
                  <a:pt x="427506" y="5992925"/>
                  <a:pt x="525563" y="5894884"/>
                  <a:pt x="650560" y="5875366"/>
                </a:cubicBezTo>
                <a:close/>
                <a:moveTo>
                  <a:pt x="693449" y="5875365"/>
                </a:moveTo>
                <a:lnTo>
                  <a:pt x="693449" y="6106201"/>
                </a:lnTo>
                <a:lnTo>
                  <a:pt x="685251" y="6106201"/>
                </a:lnTo>
                <a:lnTo>
                  <a:pt x="685251" y="6178022"/>
                </a:lnTo>
                <a:lnTo>
                  <a:pt x="655495" y="6178022"/>
                </a:lnTo>
                <a:lnTo>
                  <a:pt x="655495" y="6106201"/>
                </a:lnTo>
                <a:lnTo>
                  <a:pt x="617524" y="6106201"/>
                </a:lnTo>
                <a:lnTo>
                  <a:pt x="617524" y="6219053"/>
                </a:lnTo>
                <a:lnTo>
                  <a:pt x="693449" y="6219053"/>
                </a:lnTo>
                <a:lnTo>
                  <a:pt x="693449" y="6449904"/>
                </a:lnTo>
                <a:lnTo>
                  <a:pt x="697158" y="6449904"/>
                </a:lnTo>
                <a:lnTo>
                  <a:pt x="697158" y="6219053"/>
                </a:lnTo>
                <a:lnTo>
                  <a:pt x="726288" y="6219053"/>
                </a:lnTo>
                <a:lnTo>
                  <a:pt x="726288" y="6106201"/>
                </a:lnTo>
                <a:lnTo>
                  <a:pt x="697158" y="6106201"/>
                </a:lnTo>
                <a:lnTo>
                  <a:pt x="697154" y="5875365"/>
                </a:lnTo>
                <a:close/>
                <a:moveTo>
                  <a:pt x="3146995" y="5873419"/>
                </a:moveTo>
                <a:lnTo>
                  <a:pt x="3146995" y="5905528"/>
                </a:lnTo>
                <a:lnTo>
                  <a:pt x="3178780" y="5905528"/>
                </a:lnTo>
                <a:lnTo>
                  <a:pt x="3178780" y="5873419"/>
                </a:lnTo>
                <a:close/>
                <a:moveTo>
                  <a:pt x="5074981" y="3974428"/>
                </a:moveTo>
                <a:cubicBezTo>
                  <a:pt x="5308980" y="5220716"/>
                  <a:pt x="6284078" y="6195621"/>
                  <a:pt x="7530588" y="6429546"/>
                </a:cubicBezTo>
                <a:lnTo>
                  <a:pt x="5074981" y="6429546"/>
                </a:lnTo>
                <a:close/>
                <a:moveTo>
                  <a:pt x="11122964" y="3974190"/>
                </a:moveTo>
                <a:lnTo>
                  <a:pt x="11122964" y="6429463"/>
                </a:lnTo>
                <a:lnTo>
                  <a:pt x="8666920" y="6429463"/>
                </a:lnTo>
                <a:cubicBezTo>
                  <a:pt x="9913518" y="6195441"/>
                  <a:pt x="10888727" y="5220539"/>
                  <a:pt x="11122964" y="3974190"/>
                </a:cubicBezTo>
                <a:close/>
                <a:moveTo>
                  <a:pt x="5074885" y="3877086"/>
                </a:moveTo>
                <a:lnTo>
                  <a:pt x="5058713" y="3878325"/>
                </a:lnTo>
                <a:lnTo>
                  <a:pt x="5058713" y="6445810"/>
                </a:lnTo>
                <a:lnTo>
                  <a:pt x="7626641" y="6445810"/>
                </a:lnTo>
                <a:lnTo>
                  <a:pt x="7627884" y="6429641"/>
                </a:lnTo>
                <a:cubicBezTo>
                  <a:pt x="6311888" y="6225121"/>
                  <a:pt x="5279443" y="5192853"/>
                  <a:pt x="5074885" y="3877086"/>
                </a:cubicBezTo>
                <a:close/>
                <a:moveTo>
                  <a:pt x="11123059" y="3876995"/>
                </a:moveTo>
                <a:cubicBezTo>
                  <a:pt x="10918269" y="5192805"/>
                  <a:pt x="9885698" y="6225024"/>
                  <a:pt x="8569625" y="6429558"/>
                </a:cubicBezTo>
                <a:lnTo>
                  <a:pt x="8570868" y="6445727"/>
                </a:lnTo>
                <a:lnTo>
                  <a:pt x="11139231" y="6445727"/>
                </a:lnTo>
                <a:lnTo>
                  <a:pt x="11139231" y="3878238"/>
                </a:lnTo>
                <a:close/>
                <a:moveTo>
                  <a:pt x="5074862" y="382592"/>
                </a:moveTo>
                <a:lnTo>
                  <a:pt x="7530485" y="382592"/>
                </a:lnTo>
                <a:cubicBezTo>
                  <a:pt x="6283949" y="616774"/>
                  <a:pt x="5308909" y="1591792"/>
                  <a:pt x="5074862" y="2838143"/>
                </a:cubicBezTo>
                <a:close/>
                <a:moveTo>
                  <a:pt x="8666781" y="382485"/>
                </a:moveTo>
                <a:lnTo>
                  <a:pt x="11122821" y="382485"/>
                </a:lnTo>
                <a:lnTo>
                  <a:pt x="11122821" y="2838196"/>
                </a:lnTo>
                <a:cubicBezTo>
                  <a:pt x="10888566" y="1591774"/>
                  <a:pt x="9913411" y="616748"/>
                  <a:pt x="8666781" y="382485"/>
                </a:cubicBezTo>
                <a:close/>
                <a:moveTo>
                  <a:pt x="5058594" y="366328"/>
                </a:moveTo>
                <a:lnTo>
                  <a:pt x="5058594" y="2934247"/>
                </a:lnTo>
                <a:lnTo>
                  <a:pt x="5074766" y="2935488"/>
                </a:lnTo>
                <a:cubicBezTo>
                  <a:pt x="5279296" y="1619627"/>
                  <a:pt x="6311705" y="587215"/>
                  <a:pt x="7627761" y="382497"/>
                </a:cubicBezTo>
                <a:lnTo>
                  <a:pt x="7626518" y="366328"/>
                </a:lnTo>
                <a:close/>
                <a:moveTo>
                  <a:pt x="8570721" y="366221"/>
                </a:moveTo>
                <a:lnTo>
                  <a:pt x="8569478" y="382390"/>
                </a:lnTo>
                <a:cubicBezTo>
                  <a:pt x="9885660" y="587019"/>
                  <a:pt x="10918248" y="1619427"/>
                  <a:pt x="11122916" y="2935381"/>
                </a:cubicBezTo>
                <a:lnTo>
                  <a:pt x="11139088" y="2934139"/>
                </a:lnTo>
                <a:lnTo>
                  <a:pt x="11139088" y="366221"/>
                </a:ln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6"/>
                </a:lnTo>
                <a:lnTo>
                  <a:pt x="0" y="6857996"/>
                </a:lnTo>
                <a:close/>
              </a:path>
            </a:pathLst>
          </a:custGeom>
          <a:noFill/>
        </p:spPr>
        <p:txBody>
          <a:bodyPr vert="horz" wrap="square" lIns="0" tIns="45720" rIns="3600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Laurent SIMONART – Talent Country Lead - UCB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8642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Réunions</a:t>
            </a: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IEF</a:t>
            </a:r>
          </a:p>
        </p:txBody>
      </p:sp>
      <p:sp>
        <p:nvSpPr>
          <p:cNvPr id="3" name="ZoneTexte 32">
            <a:extLst>
              <a:ext uri="{FF2B5EF4-FFF2-40B4-BE49-F238E27FC236}">
                <a16:creationId xmlns:a16="http://schemas.microsoft.com/office/drawing/2014/main" id="{46427738-17D5-288B-B484-3DFCA6F08D04}"/>
              </a:ext>
            </a:extLst>
          </p:cNvPr>
          <p:cNvSpPr txBox="1"/>
          <p:nvPr/>
        </p:nvSpPr>
        <p:spPr>
          <a:xfrm>
            <a:off x="1422400" y="1688615"/>
            <a:ext cx="96480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L’information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annuelle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22.04.24 (Braine)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L’information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périodique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trimestrielle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L’information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base: après les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élections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(TBD)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DE3FBBAD-6D03-4F1D-BE9B-A1061325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25" y="3046621"/>
            <a:ext cx="9296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2">
            <a:extLst>
              <a:ext uri="{FF2B5EF4-FFF2-40B4-BE49-F238E27FC236}">
                <a16:creationId xmlns:a16="http://schemas.microsoft.com/office/drawing/2014/main" id="{9ADC4718-5F20-2D25-CC16-4FB3D38832C9}"/>
              </a:ext>
            </a:extLst>
          </p:cNvPr>
          <p:cNvSpPr txBox="1"/>
          <p:nvPr/>
        </p:nvSpPr>
        <p:spPr>
          <a:xfrm>
            <a:off x="1422400" y="5087649"/>
            <a:ext cx="964805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Coordination avec le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réviseur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Réunion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préparatoire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avec les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syndicales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réviseur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FCCFF-42DC-1372-FB73-3B886176D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83" y="1355816"/>
            <a:ext cx="10698834" cy="2334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ACC06-C512-74B4-53F4-77DB8CED7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99" y="3292631"/>
            <a:ext cx="8328917" cy="26277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97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Feedbacks</a:t>
            </a:r>
          </a:p>
        </p:txBody>
      </p:sp>
      <p:sp>
        <p:nvSpPr>
          <p:cNvPr id="3" name="ZoneTexte 32">
            <a:extLst>
              <a:ext uri="{FF2B5EF4-FFF2-40B4-BE49-F238E27FC236}">
                <a16:creationId xmlns:a16="http://schemas.microsoft.com/office/drawing/2014/main" id="{46427738-17D5-288B-B484-3DFCA6F08D04}"/>
              </a:ext>
            </a:extLst>
          </p:cNvPr>
          <p:cNvSpPr txBox="1"/>
          <p:nvPr/>
        </p:nvSpPr>
        <p:spPr>
          <a:xfrm>
            <a:off x="1422400" y="1688615"/>
            <a:ext cx="9648054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lourds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qui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prends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temps;</a:t>
            </a:r>
          </a:p>
          <a:p>
            <a:pPr>
              <a:spcAft>
                <a:spcPts val="1200"/>
              </a:spcAft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Cela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prend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poussières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souvent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copy:past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précédentes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Toutes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pertinantes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(ex. information sur les stocks)</a:t>
            </a:r>
          </a:p>
          <a:p>
            <a:pPr>
              <a:spcAft>
                <a:spcPts val="1200"/>
              </a:spcAft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quo pour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éviter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toutes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discussions</a:t>
            </a:r>
          </a:p>
          <a:p>
            <a:pPr>
              <a:spcAft>
                <a:spcPts val="1200"/>
              </a:spcAft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réunions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préparatoires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filtre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)!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 dialogue, serein.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confiance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Formation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membres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direction…?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2BA0B-CD3A-59D1-3B12-A3B704595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66" y="1688615"/>
            <a:ext cx="270160" cy="260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5B8063-F2ED-8B24-FB7F-038ABC1FB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47" y="3649475"/>
            <a:ext cx="302597" cy="254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230C4-C180-F56D-9D4D-31C36972A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65" y="2108691"/>
            <a:ext cx="270160" cy="260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F01F0-4222-4070-ED86-3AEFD4E64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99" y="2510658"/>
            <a:ext cx="270160" cy="260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27B5B7-6E9E-34CE-94B0-326D75CD6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84" y="2899631"/>
            <a:ext cx="270160" cy="2602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53EBA1-4B04-2229-216A-317ED7ABF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21" y="4038448"/>
            <a:ext cx="302597" cy="254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8F4AAB-FEF6-965F-645F-7C501135A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84" y="4465915"/>
            <a:ext cx="302597" cy="2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372DE4-26F2-784B-A75F-5F37DC39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987" y="2054038"/>
            <a:ext cx="5114597" cy="480131"/>
          </a:xfrm>
        </p:spPr>
        <p:txBody>
          <a:bodyPr/>
          <a:lstStyle/>
          <a:p>
            <a:r>
              <a:rPr lang="fr-BE" dirty="0"/>
              <a:t>La directive CSDR</a:t>
            </a:r>
            <a:endParaRPr lang="en-BE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DCAAE61-585D-6E43-A67B-C18E0EB99F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047" r="1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34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Directive CSDR</a:t>
            </a:r>
          </a:p>
        </p:txBody>
      </p:sp>
      <p:sp>
        <p:nvSpPr>
          <p:cNvPr id="3" name="ZoneTexte 32">
            <a:extLst>
              <a:ext uri="{FF2B5EF4-FFF2-40B4-BE49-F238E27FC236}">
                <a16:creationId xmlns:a16="http://schemas.microsoft.com/office/drawing/2014/main" id="{46427738-17D5-288B-B484-3DFCA6F08D04}"/>
              </a:ext>
            </a:extLst>
          </p:cNvPr>
          <p:cNvSpPr txBox="1"/>
          <p:nvPr/>
        </p:nvSpPr>
        <p:spPr>
          <a:xfrm>
            <a:off x="1422400" y="1555053"/>
            <a:ext cx="9648054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Directive sur la publication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d’information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matière de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durabilité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Entrée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vigueur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depuis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1er Janvier 2024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l’exercise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comptable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 extra-financier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Comparabilité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double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matérialité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environnementales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sociales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 de personnels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des droits de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l’homme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Lutte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corruption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Directive CSDR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4C470-295E-BB7D-7CF7-944C691EF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06" y="1107501"/>
            <a:ext cx="3658447" cy="5179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5CC8C-637B-18EF-DA51-B47540B18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45" y="1110496"/>
            <a:ext cx="3658446" cy="5176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B3F07-4952-167D-2ACD-1B2D7D8B7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976" y="1113128"/>
            <a:ext cx="3658447" cy="5181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B23411-3693-3777-ACE8-15D2A79F8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4135" y="1110133"/>
            <a:ext cx="3637757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Directive CSDR</a:t>
            </a:r>
          </a:p>
        </p:txBody>
      </p:sp>
      <p:sp>
        <p:nvSpPr>
          <p:cNvPr id="8" name="ZoneTexte 32">
            <a:extLst>
              <a:ext uri="{FF2B5EF4-FFF2-40B4-BE49-F238E27FC236}">
                <a16:creationId xmlns:a16="http://schemas.microsoft.com/office/drawing/2014/main" id="{C162B227-BE65-4E61-C5CB-A106960E3F23}"/>
              </a:ext>
            </a:extLst>
          </p:cNvPr>
          <p:cNvSpPr txBox="1"/>
          <p:nvPr/>
        </p:nvSpPr>
        <p:spPr>
          <a:xfrm>
            <a:off x="1946390" y="2213285"/>
            <a:ext cx="53996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Directions &amp; top management</a:t>
            </a:r>
          </a:p>
        </p:txBody>
      </p:sp>
      <p:sp>
        <p:nvSpPr>
          <p:cNvPr id="3" name="ZoneTexte 32">
            <a:extLst>
              <a:ext uri="{FF2B5EF4-FFF2-40B4-BE49-F238E27FC236}">
                <a16:creationId xmlns:a16="http://schemas.microsoft.com/office/drawing/2014/main" id="{DBF7F75D-75DF-7A15-DF6A-21A86CF0BB16}"/>
              </a:ext>
            </a:extLst>
          </p:cNvPr>
          <p:cNvSpPr txBox="1"/>
          <p:nvPr/>
        </p:nvSpPr>
        <p:spPr>
          <a:xfrm>
            <a:off x="1037987" y="1376299"/>
            <a:ext cx="103194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BE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CSRD nécessite une interaction étroite entre les fonctions et les systèmes</a:t>
            </a:r>
            <a:endParaRPr lang="en-US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FFD6C1-D678-7B69-146E-EF9D7A685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981" y="4416621"/>
            <a:ext cx="1059487" cy="1059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6C6B95-E7A5-B386-AC54-55EB4DDD2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374" y="1934957"/>
            <a:ext cx="832207" cy="832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E956B4-22B4-A0F6-E350-A658C3899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61" y="5131297"/>
            <a:ext cx="744020" cy="744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DE23CE-04CC-9FE1-6BAF-FEC914210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623" y="2416540"/>
            <a:ext cx="832207" cy="832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464829-1DA7-BBB6-14D7-2DFF532BE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508" y="2801196"/>
            <a:ext cx="1059487" cy="1059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DAC266-65E7-2CCE-826F-5B83ACC93A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978" y="3987181"/>
            <a:ext cx="765603" cy="7656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103680-DEF3-A430-E9C9-D6FC7B2E05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3924" y="3492938"/>
            <a:ext cx="765603" cy="7656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AB1308-0F01-D239-B63F-A4F1F86615CD}"/>
              </a:ext>
            </a:extLst>
          </p:cNvPr>
          <p:cNvSpPr txBox="1"/>
          <p:nvPr/>
        </p:nvSpPr>
        <p:spPr>
          <a:xfrm>
            <a:off x="1865453" y="3146273"/>
            <a:ext cx="4071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Contrôles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audit internes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DB5B05-1BD0-CDD9-AA40-C0FC9BB4F189}"/>
              </a:ext>
            </a:extLst>
          </p:cNvPr>
          <p:cNvSpPr txBox="1"/>
          <p:nvPr/>
        </p:nvSpPr>
        <p:spPr>
          <a:xfrm>
            <a:off x="1865453" y="419526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“Sustainability”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risque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23E2A7-6750-D8C5-6610-A17A893EB16D}"/>
              </a:ext>
            </a:extLst>
          </p:cNvPr>
          <p:cNvSpPr txBox="1"/>
          <p:nvPr/>
        </p:nvSpPr>
        <p:spPr>
          <a:xfrm>
            <a:off x="1946390" y="529814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management et communication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F00316-7D7B-0F17-A443-9792B676999E}"/>
              </a:ext>
            </a:extLst>
          </p:cNvPr>
          <p:cNvSpPr txBox="1"/>
          <p:nvPr/>
        </p:nvSpPr>
        <p:spPr>
          <a:xfrm>
            <a:off x="7256468" y="2617586"/>
            <a:ext cx="2967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6674C3-1140-9B21-CFF8-404B4A643B0B}"/>
              </a:ext>
            </a:extLst>
          </p:cNvPr>
          <p:cNvSpPr txBox="1"/>
          <p:nvPr/>
        </p:nvSpPr>
        <p:spPr>
          <a:xfrm>
            <a:off x="7256468" y="3697357"/>
            <a:ext cx="3524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Procurement et Supply Chain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F7752A-FBDA-B980-3537-EE3C143D1980}"/>
              </a:ext>
            </a:extLst>
          </p:cNvPr>
          <p:cNvSpPr txBox="1"/>
          <p:nvPr/>
        </p:nvSpPr>
        <p:spPr>
          <a:xfrm>
            <a:off x="7256468" y="4818131"/>
            <a:ext cx="4486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 et relations avec les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investisseurs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1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Directive CSDR</a:t>
            </a:r>
          </a:p>
        </p:txBody>
      </p:sp>
      <p:sp>
        <p:nvSpPr>
          <p:cNvPr id="4" name="ZoneTexte 32">
            <a:extLst>
              <a:ext uri="{FF2B5EF4-FFF2-40B4-BE49-F238E27FC236}">
                <a16:creationId xmlns:a16="http://schemas.microsoft.com/office/drawing/2014/main" id="{995A4C92-5FEB-0A49-4827-73098565C766}"/>
              </a:ext>
            </a:extLst>
          </p:cNvPr>
          <p:cNvSpPr txBox="1"/>
          <p:nvPr/>
        </p:nvSpPr>
        <p:spPr>
          <a:xfrm>
            <a:off x="1422400" y="1595539"/>
            <a:ext cx="5235254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  <a:endParaRPr lang="en-US" sz="1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environnementaux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Mitigation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changements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climatiques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pollution de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l’air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des sols, de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l’eau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consommation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rejet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d’eau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économie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circulaire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…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sociaux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Employés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DE&amp;I;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développement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santé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sécurité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bien-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être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droit et conditions de travail;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Patients: gestion de la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sécurité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données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privées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qualité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produits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engagement,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accès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equitable,…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gouvernance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Ethique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corruption,…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DCBCC1B-92F8-C9AF-6DDC-44B38CD838E8}"/>
              </a:ext>
            </a:extLst>
          </p:cNvPr>
          <p:cNvSpPr/>
          <p:nvPr/>
        </p:nvSpPr>
        <p:spPr>
          <a:xfrm>
            <a:off x="7089169" y="3429000"/>
            <a:ext cx="863029" cy="506002"/>
          </a:xfrm>
          <a:prstGeom prst="righ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8" name="ZoneTexte 32">
            <a:extLst>
              <a:ext uri="{FF2B5EF4-FFF2-40B4-BE49-F238E27FC236}">
                <a16:creationId xmlns:a16="http://schemas.microsoft.com/office/drawing/2014/main" id="{7844A407-8B27-606B-46C3-783468AF097B}"/>
              </a:ext>
            </a:extLst>
          </p:cNvPr>
          <p:cNvSpPr txBox="1"/>
          <p:nvPr/>
        </p:nvSpPr>
        <p:spPr>
          <a:xfrm>
            <a:off x="8684517" y="3312669"/>
            <a:ext cx="23088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</a:t>
            </a:r>
            <a:r>
              <a:rPr lang="en-US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2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écarts</a:t>
            </a:r>
            <a:endParaRPr lang="en-US" sz="1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6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Directive CSDR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73BA52-DB61-10A8-3982-591E2D092BE1}"/>
              </a:ext>
            </a:extLst>
          </p:cNvPr>
          <p:cNvSpPr/>
          <p:nvPr/>
        </p:nvSpPr>
        <p:spPr>
          <a:xfrm>
            <a:off x="1091916" y="1332661"/>
            <a:ext cx="2308831" cy="22055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8" name="ZoneTexte 32">
            <a:extLst>
              <a:ext uri="{FF2B5EF4-FFF2-40B4-BE49-F238E27FC236}">
                <a16:creationId xmlns:a16="http://schemas.microsoft.com/office/drawing/2014/main" id="{7844A407-8B27-606B-46C3-783468AF097B}"/>
              </a:ext>
            </a:extLst>
          </p:cNvPr>
          <p:cNvSpPr txBox="1"/>
          <p:nvPr/>
        </p:nvSpPr>
        <p:spPr>
          <a:xfrm>
            <a:off x="1102190" y="2123023"/>
            <a:ext cx="230883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des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règles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C2BFEF-412E-C4BD-381D-AFB5E4DEA8AC}"/>
              </a:ext>
            </a:extLst>
          </p:cNvPr>
          <p:cNvSpPr/>
          <p:nvPr/>
        </p:nvSpPr>
        <p:spPr>
          <a:xfrm>
            <a:off x="1102190" y="3639430"/>
            <a:ext cx="2308831" cy="2205502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3" name="ZoneTexte 32">
            <a:extLst>
              <a:ext uri="{FF2B5EF4-FFF2-40B4-BE49-F238E27FC236}">
                <a16:creationId xmlns:a16="http://schemas.microsoft.com/office/drawing/2014/main" id="{469E8DDE-EB89-0A13-F015-967D0D07C0AF}"/>
              </a:ext>
            </a:extLst>
          </p:cNvPr>
          <p:cNvSpPr txBox="1"/>
          <p:nvPr/>
        </p:nvSpPr>
        <p:spPr>
          <a:xfrm>
            <a:off x="1091915" y="4497859"/>
            <a:ext cx="23088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Reporting</a:t>
            </a:r>
            <a:endParaRPr lang="en-US" sz="1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B53558-6429-2D42-5159-BEB015891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14" y="641621"/>
            <a:ext cx="5969284" cy="5969284"/>
          </a:xfrm>
          <a:prstGeom prst="rect">
            <a:avLst/>
          </a:prstGeom>
        </p:spPr>
      </p:pic>
      <p:sp>
        <p:nvSpPr>
          <p:cNvPr id="5" name="ZoneTexte 32">
            <a:extLst>
              <a:ext uri="{FF2B5EF4-FFF2-40B4-BE49-F238E27FC236}">
                <a16:creationId xmlns:a16="http://schemas.microsoft.com/office/drawing/2014/main" id="{FB504296-A7A5-D5E6-E7E0-0BADF6A23E74}"/>
              </a:ext>
            </a:extLst>
          </p:cNvPr>
          <p:cNvSpPr txBox="1"/>
          <p:nvPr/>
        </p:nvSpPr>
        <p:spPr>
          <a:xfrm>
            <a:off x="5583468" y="4764983"/>
            <a:ext cx="4897348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Convaincu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aller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au-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delà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62A29F0-FFEB-944E-FCFA-9A18E9CA3159}"/>
              </a:ext>
            </a:extLst>
          </p:cNvPr>
          <p:cNvSpPr/>
          <p:nvPr/>
        </p:nvSpPr>
        <p:spPr>
          <a:xfrm>
            <a:off x="3698697" y="3308279"/>
            <a:ext cx="1212350" cy="66800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06E4FF-B863-CE4E-9B8E-8439A225B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4446456"/>
            <a:ext cx="4401079" cy="480131"/>
          </a:xfrm>
        </p:spPr>
        <p:txBody>
          <a:bodyPr/>
          <a:lstStyle/>
          <a:p>
            <a:r>
              <a:rPr lang="fr-BE" dirty="0"/>
              <a:t>Merci!</a:t>
            </a:r>
            <a:endParaRPr lang="en-BE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FE99168-5C31-D243-B7EF-669B5AB47F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304" r="11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83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CEA729-143E-1144-93E1-ED66FE64A1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1088" y="6394450"/>
            <a:ext cx="8829675" cy="122238"/>
          </a:xfrm>
        </p:spPr>
        <p:txBody>
          <a:bodyPr>
            <a:normAutofit/>
          </a:bodyPr>
          <a:lstStyle/>
          <a:p>
            <a:r>
              <a:rPr lang="en-GB" dirty="0"/>
              <a:t>*</a:t>
            </a:r>
            <a:r>
              <a:rPr lang="fr-BE" dirty="0"/>
              <a:t>Full </a:t>
            </a:r>
            <a:r>
              <a:rPr lang="fr-BE" dirty="0" err="1"/>
              <a:t>year</a:t>
            </a:r>
            <a:r>
              <a:rPr lang="fr-BE" dirty="0"/>
              <a:t> </a:t>
            </a:r>
            <a:r>
              <a:rPr lang="fr-BE" dirty="0" err="1"/>
              <a:t>results</a:t>
            </a:r>
            <a:r>
              <a:rPr lang="fr-BE" dirty="0"/>
              <a:t> 2022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03FDB3-375C-6048-92E2-3A65123CFA8E}"/>
              </a:ext>
            </a:extLst>
          </p:cNvPr>
          <p:cNvSpPr txBox="1"/>
          <p:nvPr/>
        </p:nvSpPr>
        <p:spPr>
          <a:xfrm>
            <a:off x="911106" y="2605135"/>
            <a:ext cx="169491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biopharma company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9484C-ADE5-E946-80F7-E3C774683F85}"/>
              </a:ext>
            </a:extLst>
          </p:cNvPr>
          <p:cNvSpPr txBox="1"/>
          <p:nvPr/>
        </p:nvSpPr>
        <p:spPr>
          <a:xfrm>
            <a:off x="3100462" y="2605135"/>
            <a:ext cx="1344633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 science heritage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44DD6-C3D6-AD4A-9D42-93E3E2B95883}"/>
              </a:ext>
            </a:extLst>
          </p:cNvPr>
          <p:cNvSpPr txBox="1"/>
          <p:nvPr/>
        </p:nvSpPr>
        <p:spPr>
          <a:xfrm>
            <a:off x="5270141" y="2605135"/>
            <a:ext cx="982595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Revenue €5.5B*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4B060-1198-1442-A448-F19687A9595A}"/>
              </a:ext>
            </a:extLst>
          </p:cNvPr>
          <p:cNvSpPr txBox="1"/>
          <p:nvPr/>
        </p:nvSpPr>
        <p:spPr>
          <a:xfrm>
            <a:off x="6855200" y="2605135"/>
            <a:ext cx="1845073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Sustainability as business approach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C4ADC7-771C-FE41-8579-EAC2EF043ACF}"/>
              </a:ext>
            </a:extLst>
          </p:cNvPr>
          <p:cNvSpPr txBox="1"/>
          <p:nvPr/>
        </p:nvSpPr>
        <p:spPr>
          <a:xfrm>
            <a:off x="8952321" y="2605135"/>
            <a:ext cx="169491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BE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Listed on Euronext Brussels</a:t>
            </a:r>
          </a:p>
        </p:txBody>
      </p:sp>
      <p:pic>
        <p:nvPicPr>
          <p:cNvPr id="62" name="Graphique 61">
            <a:extLst>
              <a:ext uri="{FF2B5EF4-FFF2-40B4-BE49-F238E27FC236}">
                <a16:creationId xmlns:a16="http://schemas.microsoft.com/office/drawing/2014/main" id="{9B42A927-D72E-2049-9DE6-2B03550F1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9311" y="1359560"/>
            <a:ext cx="1299109" cy="1299109"/>
          </a:xfrm>
          <a:prstGeom prst="rect">
            <a:avLst/>
          </a:prstGeom>
        </p:spPr>
      </p:pic>
      <p:pic>
        <p:nvPicPr>
          <p:cNvPr id="64" name="Graphique 63">
            <a:extLst>
              <a:ext uri="{FF2B5EF4-FFF2-40B4-BE49-F238E27FC236}">
                <a16:creationId xmlns:a16="http://schemas.microsoft.com/office/drawing/2014/main" id="{D78D8312-CFA2-1B4E-8483-EF87EF838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007" y="1359560"/>
            <a:ext cx="1299109" cy="1299109"/>
          </a:xfrm>
          <a:prstGeom prst="rect">
            <a:avLst/>
          </a:prstGeom>
        </p:spPr>
      </p:pic>
      <p:pic>
        <p:nvPicPr>
          <p:cNvPr id="70" name="Graphique 69">
            <a:extLst>
              <a:ext uri="{FF2B5EF4-FFF2-40B4-BE49-F238E27FC236}">
                <a16:creationId xmlns:a16="http://schemas.microsoft.com/office/drawing/2014/main" id="{A1DFF625-28D9-BC47-9AB4-5F494C823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50222" y="1359560"/>
            <a:ext cx="1299109" cy="129910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91FE6E-E5AF-2C48-8D51-5DEF54F247E1}"/>
              </a:ext>
            </a:extLst>
          </p:cNvPr>
          <p:cNvSpPr txBox="1"/>
          <p:nvPr/>
        </p:nvSpPr>
        <p:spPr>
          <a:xfrm>
            <a:off x="1080990" y="5222370"/>
            <a:ext cx="132088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845B8E-9BC8-AE47-86D4-3F7453B3451C}"/>
              </a:ext>
            </a:extLst>
          </p:cNvPr>
          <p:cNvSpPr txBox="1"/>
          <p:nvPr/>
        </p:nvSpPr>
        <p:spPr>
          <a:xfrm>
            <a:off x="2584717" y="5222370"/>
            <a:ext cx="1320886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Immunology</a:t>
            </a:r>
          </a:p>
        </p:txBody>
      </p:sp>
      <p:pic>
        <p:nvPicPr>
          <p:cNvPr id="68" name="Graphique 67">
            <a:extLst>
              <a:ext uri="{FF2B5EF4-FFF2-40B4-BE49-F238E27FC236}">
                <a16:creationId xmlns:a16="http://schemas.microsoft.com/office/drawing/2014/main" id="{A735DE7F-E214-1D4E-8655-91FE2C215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598586" y="3981746"/>
            <a:ext cx="1290828" cy="1290828"/>
          </a:xfrm>
          <a:prstGeom prst="rect">
            <a:avLst/>
          </a:prstGeom>
        </p:spPr>
      </p:pic>
      <p:pic>
        <p:nvPicPr>
          <p:cNvPr id="74" name="Graphique 73">
            <a:extLst>
              <a:ext uri="{FF2B5EF4-FFF2-40B4-BE49-F238E27FC236}">
                <a16:creationId xmlns:a16="http://schemas.microsoft.com/office/drawing/2014/main" id="{7B83C006-5A26-1748-A2FC-D654057C7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09007" y="3981746"/>
            <a:ext cx="1290828" cy="12908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4B69E4F-4F2B-5E4F-9EAD-CCD0B790EC56}"/>
              </a:ext>
            </a:extLst>
          </p:cNvPr>
          <p:cNvSpPr txBox="1"/>
          <p:nvPr/>
        </p:nvSpPr>
        <p:spPr>
          <a:xfrm>
            <a:off x="4521695" y="5222370"/>
            <a:ext cx="1571922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</a:t>
            </a:r>
          </a:p>
          <a:p>
            <a:pPr algn="ctr"/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36</a:t>
            </a:r>
            <a:b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countries*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EC4ED5-84DD-A844-9062-01798F4EAA07}"/>
              </a:ext>
            </a:extLst>
          </p:cNvPr>
          <p:cNvSpPr txBox="1"/>
          <p:nvPr/>
        </p:nvSpPr>
        <p:spPr>
          <a:xfrm>
            <a:off x="6062875" y="5222370"/>
            <a:ext cx="1527557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&gt;3,4M patients</a:t>
            </a:r>
            <a:b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positively impacted*</a:t>
            </a:r>
          </a:p>
        </p:txBody>
      </p:sp>
      <p:pic>
        <p:nvPicPr>
          <p:cNvPr id="72" name="Graphique 71">
            <a:extLst>
              <a:ext uri="{FF2B5EF4-FFF2-40B4-BE49-F238E27FC236}">
                <a16:creationId xmlns:a16="http://schemas.microsoft.com/office/drawing/2014/main" id="{A4519B35-8B44-C248-8AC5-24DD22CECC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689765" y="3981746"/>
            <a:ext cx="1290828" cy="1290828"/>
          </a:xfrm>
          <a:prstGeom prst="rect">
            <a:avLst/>
          </a:prstGeom>
        </p:spPr>
      </p:pic>
      <p:pic>
        <p:nvPicPr>
          <p:cNvPr id="76" name="Graphique 75">
            <a:extLst>
              <a:ext uri="{FF2B5EF4-FFF2-40B4-BE49-F238E27FC236}">
                <a16:creationId xmlns:a16="http://schemas.microsoft.com/office/drawing/2014/main" id="{C95B68FC-FD18-CC4B-B175-15779EBAD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179344" y="3981746"/>
            <a:ext cx="1290828" cy="12908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112B2D-1915-504D-A563-CC8063C20645}"/>
              </a:ext>
            </a:extLst>
          </p:cNvPr>
          <p:cNvSpPr txBox="1"/>
          <p:nvPr/>
        </p:nvSpPr>
        <p:spPr>
          <a:xfrm>
            <a:off x="7684130" y="5222370"/>
            <a:ext cx="1254735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~9,300 employees*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269410-4A7B-B14C-A29D-D33081728B61}"/>
              </a:ext>
            </a:extLst>
          </p:cNvPr>
          <p:cNvSpPr txBox="1"/>
          <p:nvPr/>
        </p:nvSpPr>
        <p:spPr>
          <a:xfrm>
            <a:off x="9080574" y="5222370"/>
            <a:ext cx="1406049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spend</a:t>
            </a:r>
          </a:p>
          <a:p>
            <a:pPr algn="ctr"/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 of</a:t>
            </a:r>
            <a:b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revenue*</a:t>
            </a:r>
          </a:p>
        </p:txBody>
      </p:sp>
      <p:pic>
        <p:nvPicPr>
          <p:cNvPr id="66" name="Graphique 65">
            <a:extLst>
              <a:ext uri="{FF2B5EF4-FFF2-40B4-BE49-F238E27FC236}">
                <a16:creationId xmlns:a16="http://schemas.microsoft.com/office/drawing/2014/main" id="{97A3EB70-8A71-1047-9D76-F3DF048499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668923" y="3981746"/>
            <a:ext cx="1290828" cy="1290828"/>
          </a:xfrm>
          <a:prstGeom prst="rect">
            <a:avLst/>
          </a:prstGeom>
        </p:spPr>
      </p:pic>
      <p:pic>
        <p:nvPicPr>
          <p:cNvPr id="78" name="Graphique 77">
            <a:extLst>
              <a:ext uri="{FF2B5EF4-FFF2-40B4-BE49-F238E27FC236}">
                <a16:creationId xmlns:a16="http://schemas.microsoft.com/office/drawing/2014/main" id="{FB7CC731-0ACA-D74F-892A-BDC21E2CD6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158503" y="3981746"/>
            <a:ext cx="1290828" cy="1290828"/>
          </a:xfrm>
          <a:prstGeom prst="rect">
            <a:avLst/>
          </a:prstGeom>
        </p:spPr>
      </p:pic>
      <p:pic>
        <p:nvPicPr>
          <p:cNvPr id="80" name="Graphique 79">
            <a:extLst>
              <a:ext uri="{FF2B5EF4-FFF2-40B4-BE49-F238E27FC236}">
                <a16:creationId xmlns:a16="http://schemas.microsoft.com/office/drawing/2014/main" id="{AA849132-B551-5E49-969B-B5D1CBB748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29615" y="1359560"/>
            <a:ext cx="1299109" cy="1299109"/>
          </a:xfrm>
          <a:prstGeom prst="rect">
            <a:avLst/>
          </a:prstGeom>
        </p:spPr>
      </p:pic>
      <p:pic>
        <p:nvPicPr>
          <p:cNvPr id="82" name="Graphique 81">
            <a:extLst>
              <a:ext uri="{FF2B5EF4-FFF2-40B4-BE49-F238E27FC236}">
                <a16:creationId xmlns:a16="http://schemas.microsoft.com/office/drawing/2014/main" id="{8CA499EA-18AC-844B-8C7B-6DE142EAA3A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139919" y="1359560"/>
            <a:ext cx="1299109" cy="1299109"/>
          </a:xfrm>
          <a:prstGeom prst="rect">
            <a:avLst/>
          </a:prstGeom>
        </p:spPr>
      </p:pic>
      <p:sp>
        <p:nvSpPr>
          <p:cNvPr id="92" name="TextBox 45">
            <a:extLst>
              <a:ext uri="{FF2B5EF4-FFF2-40B4-BE49-F238E27FC236}">
                <a16:creationId xmlns:a16="http://schemas.microsoft.com/office/drawing/2014/main" id="{A01059F3-6B81-1D4C-8A42-A43229AA0A59}"/>
              </a:ext>
            </a:extLst>
          </p:cNvPr>
          <p:cNvSpPr txBox="1"/>
          <p:nvPr/>
        </p:nvSpPr>
        <p:spPr>
          <a:xfrm>
            <a:off x="1448933" y="3639214"/>
            <a:ext cx="2547644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areas of focus</a:t>
            </a:r>
          </a:p>
        </p:txBody>
      </p:sp>
      <p:sp>
        <p:nvSpPr>
          <p:cNvPr id="93" name="TextBox 56">
            <a:extLst>
              <a:ext uri="{FF2B5EF4-FFF2-40B4-BE49-F238E27FC236}">
                <a16:creationId xmlns:a16="http://schemas.microsoft.com/office/drawing/2014/main" id="{EDB95D43-2FF9-124E-B84A-887E289C2ECB}"/>
              </a:ext>
            </a:extLst>
          </p:cNvPr>
          <p:cNvSpPr txBox="1"/>
          <p:nvPr/>
        </p:nvSpPr>
        <p:spPr>
          <a:xfrm>
            <a:off x="6764755" y="3639214"/>
            <a:ext cx="155698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World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90ECDF32-0A64-6D46-B4DD-050D27E2A56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company in a nutshell</a:t>
            </a:r>
          </a:p>
        </p:txBody>
      </p:sp>
      <p:pic>
        <p:nvPicPr>
          <p:cNvPr id="36" name="Graphique 35">
            <a:extLst>
              <a:ext uri="{FF2B5EF4-FFF2-40B4-BE49-F238E27FC236}">
                <a16:creationId xmlns:a16="http://schemas.microsoft.com/office/drawing/2014/main" id="{06D83411-59E2-894F-8615-E1EAAF41C4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37" name="Freeform 5">
            <a:extLst>
              <a:ext uri="{FF2B5EF4-FFF2-40B4-BE49-F238E27FC236}">
                <a16:creationId xmlns:a16="http://schemas.microsoft.com/office/drawing/2014/main" id="{C8AF8DBF-82A1-404E-AD21-9720C4047B4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1248024" y="5405188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9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719B4-693A-4C44-AAA0-1BA2B76AF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0924" y="6393857"/>
            <a:ext cx="8829521" cy="123111"/>
          </a:xfrm>
        </p:spPr>
        <p:txBody>
          <a:bodyPr/>
          <a:lstStyle/>
          <a:p>
            <a:r>
              <a:rPr lang="de-DE"/>
              <a:t>*</a:t>
            </a:r>
            <a:r>
              <a:rPr lang="de-DE" err="1"/>
              <a:t>Full</a:t>
            </a:r>
            <a:r>
              <a:rPr lang="de-DE"/>
              <a:t> Year </a:t>
            </a:r>
            <a:r>
              <a:rPr lang="de-DE" err="1"/>
              <a:t>results</a:t>
            </a:r>
            <a:r>
              <a:rPr lang="de-DE"/>
              <a:t> 2022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7B96574-1052-934B-830B-43A2E9D23C8C}"/>
              </a:ext>
            </a:extLst>
          </p:cNvPr>
          <p:cNvSpPr txBox="1"/>
          <p:nvPr/>
        </p:nvSpPr>
        <p:spPr>
          <a:xfrm>
            <a:off x="895260" y="1988289"/>
            <a:ext cx="3195021" cy="1069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Annual Revenue</a:t>
            </a:r>
          </a:p>
          <a:p>
            <a:pPr algn="ctr">
              <a:spcAft>
                <a:spcPts val="500"/>
              </a:spcAft>
            </a:pPr>
            <a:r>
              <a:rPr lang="en-US" sz="2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€ 5.52 billion </a:t>
            </a:r>
          </a:p>
          <a:p>
            <a:pPr algn="ctr">
              <a:spcAft>
                <a:spcPts val="1000"/>
              </a:spcAft>
            </a:pPr>
            <a:r>
              <a:rPr lang="en-US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(-4% ACT; -7% CER)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4F2C790-B3B1-3444-B6E9-928B814E2CAE}"/>
              </a:ext>
            </a:extLst>
          </p:cNvPr>
          <p:cNvSpPr txBox="1"/>
          <p:nvPr/>
        </p:nvSpPr>
        <p:spPr>
          <a:xfrm>
            <a:off x="4466798" y="1988289"/>
            <a:ext cx="3195021" cy="15824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Adjusted EBITDA</a:t>
            </a:r>
          </a:p>
          <a:p>
            <a:pPr algn="ctr">
              <a:spcAft>
                <a:spcPts val="500"/>
              </a:spcAft>
            </a:pPr>
            <a:r>
              <a:rPr lang="en-US" sz="2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€ 1.26 billion</a:t>
            </a:r>
          </a:p>
          <a:p>
            <a:pPr algn="ctr">
              <a:spcAft>
                <a:spcPts val="1000"/>
              </a:spcAft>
            </a:pPr>
            <a:r>
              <a:rPr lang="en-US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(-23% ACT; -21% CER) or</a:t>
            </a:r>
          </a:p>
          <a:p>
            <a:pPr algn="ctr">
              <a:spcAft>
                <a:spcPts val="1000"/>
              </a:spcAft>
            </a:pPr>
            <a:r>
              <a:rPr lang="en-US" sz="25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22.8% of revenue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365CB1F-3E7D-5A45-BD67-DA7810B29888}"/>
              </a:ext>
            </a:extLst>
          </p:cNvPr>
          <p:cNvSpPr txBox="1"/>
          <p:nvPr/>
        </p:nvSpPr>
        <p:spPr>
          <a:xfrm>
            <a:off x="8038336" y="1988289"/>
            <a:ext cx="3195021" cy="15824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R&amp;D Spend</a:t>
            </a:r>
          </a:p>
          <a:p>
            <a:pPr algn="ctr">
              <a:spcAft>
                <a:spcPts val="500"/>
              </a:spcAft>
            </a:pPr>
            <a:r>
              <a:rPr lang="en-US" sz="25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€ 1.67 billion </a:t>
            </a:r>
          </a:p>
          <a:p>
            <a:pPr algn="ctr">
              <a:spcAft>
                <a:spcPts val="1000"/>
              </a:spcAft>
            </a:pPr>
            <a:r>
              <a:rPr lang="en-US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(+3% ACT; +0% CER) or</a:t>
            </a:r>
          </a:p>
          <a:p>
            <a:pPr algn="ctr">
              <a:spcAft>
                <a:spcPts val="1000"/>
              </a:spcAft>
            </a:pPr>
            <a:r>
              <a:rPr lang="en-US" sz="25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30.3% of revenue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F12844-6F58-4752-A0F3-FDE2023C79C6}"/>
              </a:ext>
            </a:extLst>
          </p:cNvPr>
          <p:cNvGrpSpPr/>
          <p:nvPr/>
        </p:nvGrpSpPr>
        <p:grpSpPr>
          <a:xfrm>
            <a:off x="5205644" y="3715823"/>
            <a:ext cx="1717328" cy="2089246"/>
            <a:chOff x="5280547" y="3709526"/>
            <a:chExt cx="1717328" cy="20892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9A80B9-702E-4F89-923A-25A12AB363AA}"/>
                </a:ext>
              </a:extLst>
            </p:cNvPr>
            <p:cNvGrpSpPr/>
            <p:nvPr/>
          </p:nvGrpSpPr>
          <p:grpSpPr>
            <a:xfrm>
              <a:off x="6127480" y="4245777"/>
              <a:ext cx="870395" cy="1552994"/>
              <a:chOff x="5076553" y="4273707"/>
              <a:chExt cx="870395" cy="1552994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6E2657A-78EC-5B49-BD8F-9ED3B9F35BB0}"/>
                  </a:ext>
                </a:extLst>
              </p:cNvPr>
              <p:cNvSpPr/>
              <p:nvPr/>
            </p:nvSpPr>
            <p:spPr>
              <a:xfrm>
                <a:off x="5081783" y="4273707"/>
                <a:ext cx="865165" cy="1552994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7C0686CF-79B2-1C49-BDE0-37A50BA49840}"/>
                  </a:ext>
                </a:extLst>
              </p:cNvPr>
              <p:cNvSpPr txBox="1"/>
              <p:nvPr/>
            </p:nvSpPr>
            <p:spPr>
              <a:xfrm>
                <a:off x="5147477" y="5561120"/>
                <a:ext cx="72331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600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2022</a:t>
                </a: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F78B8A4E-1F44-744E-9A77-CC51E992ED86}"/>
                  </a:ext>
                </a:extLst>
              </p:cNvPr>
              <p:cNvSpPr txBox="1"/>
              <p:nvPr/>
            </p:nvSpPr>
            <p:spPr>
              <a:xfrm>
                <a:off x="5076553" y="4370384"/>
                <a:ext cx="86516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€ 1.26bn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622003-8561-4483-A751-8ABCE857BCB1}"/>
                </a:ext>
              </a:extLst>
            </p:cNvPr>
            <p:cNvGrpSpPr/>
            <p:nvPr/>
          </p:nvGrpSpPr>
          <p:grpSpPr>
            <a:xfrm>
              <a:off x="5280547" y="3709526"/>
              <a:ext cx="870396" cy="2089246"/>
              <a:chOff x="5946948" y="3718095"/>
              <a:chExt cx="870396" cy="2089246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EF05D78-E076-B440-9ECE-F19A0D52E02C}"/>
                  </a:ext>
                </a:extLst>
              </p:cNvPr>
              <p:cNvSpPr/>
              <p:nvPr/>
            </p:nvSpPr>
            <p:spPr>
              <a:xfrm>
                <a:off x="5946948" y="3718095"/>
                <a:ext cx="865165" cy="2089246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F041FF7-1665-1E4A-8893-04D1DA873105}"/>
                  </a:ext>
                </a:extLst>
              </p:cNvPr>
              <p:cNvSpPr txBox="1"/>
              <p:nvPr/>
            </p:nvSpPr>
            <p:spPr>
              <a:xfrm>
                <a:off x="6023100" y="5527184"/>
                <a:ext cx="72331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6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2021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D82B8AC3-CF7A-1B42-9241-19EAB548DDB2}"/>
                  </a:ext>
                </a:extLst>
              </p:cNvPr>
              <p:cNvSpPr txBox="1"/>
              <p:nvPr/>
            </p:nvSpPr>
            <p:spPr>
              <a:xfrm>
                <a:off x="5952179" y="3814772"/>
                <a:ext cx="86516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€ 1.64bn</a:t>
                </a:r>
              </a:p>
            </p:txBody>
          </p:sp>
        </p:grpSp>
      </p:grp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D57121EF-68AC-F845-BC8B-C63CD48F541C}"/>
              </a:ext>
            </a:extLst>
          </p:cNvPr>
          <p:cNvSpPr txBox="1">
            <a:spLocks/>
          </p:cNvSpPr>
          <p:nvPr/>
        </p:nvSpPr>
        <p:spPr>
          <a:xfrm>
            <a:off x="7242915" y="6139963"/>
            <a:ext cx="4369834" cy="530915"/>
          </a:xfrm>
          <a:prstGeom prst="rect">
            <a:avLst/>
          </a:prstGeom>
        </p:spPr>
        <p:txBody>
          <a:bodyPr vert="horz" wrap="square" lIns="0" tIns="0" rIns="9144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BE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  <a:tabLst>
                <a:tab pos="338138" algn="l"/>
              </a:tabLst>
            </a:pPr>
            <a:r>
              <a:rPr lang="en-US"/>
              <a:t>ACT = Actual exchange rates</a:t>
            </a:r>
          </a:p>
          <a:p>
            <a:pPr>
              <a:spcBef>
                <a:spcPts val="100"/>
              </a:spcBef>
              <a:tabLst>
                <a:tab pos="338138" algn="l"/>
              </a:tabLst>
            </a:pPr>
            <a:r>
              <a:rPr lang="en-US"/>
              <a:t>CAGR = Compound annual growth rate</a:t>
            </a:r>
          </a:p>
          <a:p>
            <a:pPr>
              <a:spcBef>
                <a:spcPts val="100"/>
              </a:spcBef>
              <a:tabLst>
                <a:tab pos="338138" algn="l"/>
              </a:tabLst>
            </a:pPr>
            <a:r>
              <a:rPr lang="en-US"/>
              <a:t>CER = Constant exchange rates</a:t>
            </a:r>
          </a:p>
          <a:p>
            <a:pPr>
              <a:spcBef>
                <a:spcPts val="100"/>
              </a:spcBef>
              <a:tabLst>
                <a:tab pos="338138" algn="l"/>
              </a:tabLst>
            </a:pPr>
            <a:r>
              <a:rPr lang="en-US"/>
              <a:t>Adj. EBITDA = Adjusted Earnings before Interest, Taxes, Depreciation and Amortization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8BE84EE5-16F5-7C46-821C-2E863793BA12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1136850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deliver solid financial results</a:t>
            </a:r>
          </a:p>
          <a:p>
            <a:pPr>
              <a:lnSpc>
                <a:spcPts val="3200"/>
              </a:lnSpc>
            </a:pPr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Mitigating the loss of exclusivity of two products and inflation impacts</a:t>
            </a:r>
            <a:endParaRPr lang="en-BE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DB33CD32-ED59-C94C-8AF1-ACDF95AF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05F023F-6A03-B94A-BCD6-0FB9CBD12F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0858957" y="386004"/>
            <a:ext cx="460811" cy="64575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2347EF8-6233-BD41-A446-5FCDC33554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9334216" y="386004"/>
            <a:ext cx="460811" cy="64575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2D8BA16-2AE2-3949-B554-374A3592520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9843535" y="386004"/>
            <a:ext cx="460811" cy="64575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20428A6-D276-0545-8EBC-4E8689FDD9D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11368276" y="386004"/>
            <a:ext cx="460811" cy="645752"/>
          </a:xfrm>
          <a:prstGeom prst="rect">
            <a:avLst/>
          </a:prstGeom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6DF8C131-BF75-DA4F-8701-7AFEEC4A9F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15591" t="2884" r="15591"/>
          <a:stretch/>
        </p:blipFill>
        <p:spPr>
          <a:xfrm>
            <a:off x="10352854" y="386004"/>
            <a:ext cx="457595" cy="645752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C2238C03-4088-6943-A116-900F91EA2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9578974" y="386005"/>
            <a:ext cx="216052" cy="216052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B986C9D7-85C0-5C41-B6C3-5B0C2D8F0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088561" y="386005"/>
            <a:ext cx="216052" cy="216052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CAA743CE-8D69-B446-BAA1-2692355BBC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598149" y="386005"/>
            <a:ext cx="216052" cy="216052"/>
          </a:xfrm>
          <a:prstGeom prst="rect">
            <a:avLst/>
          </a:prstGeom>
        </p:spPr>
      </p:pic>
      <p:pic>
        <p:nvPicPr>
          <p:cNvPr id="46" name="Graphique 45">
            <a:extLst>
              <a:ext uri="{FF2B5EF4-FFF2-40B4-BE49-F238E27FC236}">
                <a16:creationId xmlns:a16="http://schemas.microsoft.com/office/drawing/2014/main" id="{0C65158C-D517-E442-922F-534A4D7F24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1107737" y="386005"/>
            <a:ext cx="216052" cy="216052"/>
          </a:xfrm>
          <a:prstGeom prst="rect">
            <a:avLst/>
          </a:prstGeom>
        </p:spPr>
      </p:pic>
      <p:pic>
        <p:nvPicPr>
          <p:cNvPr id="47" name="Graphique 46">
            <a:extLst>
              <a:ext uri="{FF2B5EF4-FFF2-40B4-BE49-F238E27FC236}">
                <a16:creationId xmlns:a16="http://schemas.microsoft.com/office/drawing/2014/main" id="{C1F455E0-0AA4-D648-9786-65A9123F1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1617324" y="386005"/>
            <a:ext cx="216052" cy="216052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C8A8C940-C303-D047-89F6-4D8CBF8C5B2D}"/>
              </a:ext>
            </a:extLst>
          </p:cNvPr>
          <p:cNvSpPr/>
          <p:nvPr/>
        </p:nvSpPr>
        <p:spPr>
          <a:xfrm rot="5400000">
            <a:off x="9661274" y="3387892"/>
            <a:ext cx="480285" cy="3176492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100000">
                <a:schemeClr val="accent5">
                  <a:alpha val="39922"/>
                </a:schemeClr>
              </a:gs>
            </a:gsLst>
            <a:lin ang="162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BA71C7C-DBFD-C44B-B298-4C76DAF032DD}"/>
              </a:ext>
            </a:extLst>
          </p:cNvPr>
          <p:cNvSpPr txBox="1"/>
          <p:nvPr/>
        </p:nvSpPr>
        <p:spPr>
          <a:xfrm>
            <a:off x="9437645" y="4766773"/>
            <a:ext cx="19177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Revenue</a:t>
            </a:r>
          </a:p>
          <a:p>
            <a:pPr algn="r"/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€ 5.52bn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2D156D-7F3C-C244-B3AC-7E5BF3CFE432}"/>
              </a:ext>
            </a:extLst>
          </p:cNvPr>
          <p:cNvSpPr/>
          <p:nvPr/>
        </p:nvSpPr>
        <p:spPr>
          <a:xfrm rot="5400000">
            <a:off x="8553559" y="4058390"/>
            <a:ext cx="415016" cy="895793"/>
          </a:xfrm>
          <a:prstGeom prst="rect">
            <a:avLst/>
          </a:prstGeom>
          <a:gradFill>
            <a:gsLst>
              <a:gs pos="0">
                <a:schemeClr val="accent2">
                  <a:alpha val="74969"/>
                </a:schemeClr>
              </a:gs>
              <a:gs pos="100000">
                <a:schemeClr val="accent2"/>
              </a:gs>
            </a:gsLst>
            <a:lin ang="162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936E1420-9F81-0744-8E2E-DC75AC37A144}"/>
              </a:ext>
            </a:extLst>
          </p:cNvPr>
          <p:cNvSpPr txBox="1"/>
          <p:nvPr/>
        </p:nvSpPr>
        <p:spPr>
          <a:xfrm>
            <a:off x="9278825" y="4301290"/>
            <a:ext cx="19177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Spend</a:t>
            </a:r>
          </a:p>
          <a:p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€ 1.67bn</a:t>
            </a: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3E7A6FE3-F4B9-C845-98E2-E265658799D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1248024" y="5405188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E02000-DC0F-4580-943A-93E6F5171823}"/>
              </a:ext>
            </a:extLst>
          </p:cNvPr>
          <p:cNvGrpSpPr/>
          <p:nvPr/>
        </p:nvGrpSpPr>
        <p:grpSpPr>
          <a:xfrm>
            <a:off x="1626949" y="3229178"/>
            <a:ext cx="1731642" cy="2575891"/>
            <a:chOff x="1619236" y="3229178"/>
            <a:chExt cx="1731642" cy="257589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7833D1-B393-4DC1-8AAB-580A8C68190D}"/>
                </a:ext>
              </a:extLst>
            </p:cNvPr>
            <p:cNvGrpSpPr/>
            <p:nvPr/>
          </p:nvGrpSpPr>
          <p:grpSpPr>
            <a:xfrm>
              <a:off x="1619236" y="3229178"/>
              <a:ext cx="869718" cy="2575890"/>
              <a:chOff x="1623052" y="3218341"/>
              <a:chExt cx="869718" cy="257589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8CE8A76-4AE4-A644-89D1-7A9C5E94070C}"/>
                  </a:ext>
                </a:extLst>
              </p:cNvPr>
              <p:cNvSpPr/>
              <p:nvPr/>
            </p:nvSpPr>
            <p:spPr>
              <a:xfrm>
                <a:off x="1627605" y="3218341"/>
                <a:ext cx="865165" cy="2575890"/>
              </a:xfrm>
              <a:prstGeom prst="rect">
                <a:avLst/>
              </a:prstGeom>
              <a:solidFill>
                <a:srgbClr val="B8E2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5B78671-9B40-FF4B-8EA2-6313F8947777}"/>
                  </a:ext>
                </a:extLst>
              </p:cNvPr>
              <p:cNvSpPr txBox="1"/>
              <p:nvPr/>
            </p:nvSpPr>
            <p:spPr>
              <a:xfrm>
                <a:off x="1693973" y="5514073"/>
                <a:ext cx="72331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6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2021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79E32314-E0E2-7445-9ED5-AD848F938060}"/>
                  </a:ext>
                </a:extLst>
              </p:cNvPr>
              <p:cNvSpPr txBox="1"/>
              <p:nvPr/>
            </p:nvSpPr>
            <p:spPr>
              <a:xfrm>
                <a:off x="1623052" y="3297387"/>
                <a:ext cx="86516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€ 5.78bn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6059AB4-6F8B-4121-B8B3-461C19AD3D04}"/>
                </a:ext>
              </a:extLst>
            </p:cNvPr>
            <p:cNvGrpSpPr/>
            <p:nvPr/>
          </p:nvGrpSpPr>
          <p:grpSpPr>
            <a:xfrm>
              <a:off x="2474617" y="3413929"/>
              <a:ext cx="876261" cy="2391140"/>
              <a:chOff x="2458522" y="3403091"/>
              <a:chExt cx="876261" cy="239114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C290C21-AE61-42C0-95A9-2A047D653AC0}"/>
                  </a:ext>
                </a:extLst>
              </p:cNvPr>
              <p:cNvSpPr/>
              <p:nvPr/>
            </p:nvSpPr>
            <p:spPr>
              <a:xfrm>
                <a:off x="2469618" y="3403091"/>
                <a:ext cx="865165" cy="2391140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B4DEEF2B-B03C-9848-A462-F6539C133B86}"/>
                  </a:ext>
                </a:extLst>
              </p:cNvPr>
              <p:cNvSpPr txBox="1"/>
              <p:nvPr/>
            </p:nvSpPr>
            <p:spPr>
              <a:xfrm>
                <a:off x="2458522" y="3482137"/>
                <a:ext cx="86516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€ 5.52bn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ABCC54B8-3E96-A54F-944E-A6BA530157B9}"/>
                  </a:ext>
                </a:extLst>
              </p:cNvPr>
              <p:cNvSpPr txBox="1"/>
              <p:nvPr/>
            </p:nvSpPr>
            <p:spPr>
              <a:xfrm>
                <a:off x="2540540" y="5522352"/>
                <a:ext cx="72331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600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26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que 55">
            <a:extLst>
              <a:ext uri="{FF2B5EF4-FFF2-40B4-BE49-F238E27FC236}">
                <a16:creationId xmlns:a16="http://schemas.microsoft.com/office/drawing/2014/main" id="{A33539F4-CB50-2142-B019-5A0406B6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59" name="Title 5">
            <a:extLst>
              <a:ext uri="{FF2B5EF4-FFF2-40B4-BE49-F238E27FC236}">
                <a16:creationId xmlns:a16="http://schemas.microsoft.com/office/drawing/2014/main" id="{A0F82B35-CA43-D342-9484-9203D73E3EDE}"/>
              </a:ext>
            </a:extLst>
          </p:cNvPr>
          <p:cNvSpPr txBox="1">
            <a:spLocks/>
          </p:cNvSpPr>
          <p:nvPr/>
        </p:nvSpPr>
        <p:spPr>
          <a:xfrm>
            <a:off x="1529272" y="558228"/>
            <a:ext cx="7118847" cy="1118255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GB" sz="3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keep building on our</a:t>
            </a:r>
            <a:br>
              <a:rPr lang="en-GB" sz="3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Belgian heritage</a:t>
            </a:r>
          </a:p>
        </p:txBody>
      </p:sp>
      <p:pic>
        <p:nvPicPr>
          <p:cNvPr id="45" name="Graphique 44">
            <a:extLst>
              <a:ext uri="{FF2B5EF4-FFF2-40B4-BE49-F238E27FC236}">
                <a16:creationId xmlns:a16="http://schemas.microsoft.com/office/drawing/2014/main" id="{E73215C7-AE0E-084F-9E99-7BA6B3EC0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912" t="23291" r="28862" b="15714"/>
          <a:stretch/>
        </p:blipFill>
        <p:spPr>
          <a:xfrm>
            <a:off x="11303803" y="-3922"/>
            <a:ext cx="380249" cy="54927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ECDFBA2-D885-F346-8371-583C431F0760}"/>
              </a:ext>
            </a:extLst>
          </p:cNvPr>
          <p:cNvGrpSpPr/>
          <p:nvPr/>
        </p:nvGrpSpPr>
        <p:grpSpPr>
          <a:xfrm>
            <a:off x="892656" y="1203808"/>
            <a:ext cx="10646890" cy="5178747"/>
            <a:chOff x="1138710" y="1203808"/>
            <a:chExt cx="10646890" cy="5178747"/>
          </a:xfrm>
        </p:grpSpPr>
        <p:pic>
          <p:nvPicPr>
            <p:cNvPr id="64" name="Graphic 68">
              <a:extLst>
                <a:ext uri="{FF2B5EF4-FFF2-40B4-BE49-F238E27FC236}">
                  <a16:creationId xmlns:a16="http://schemas.microsoft.com/office/drawing/2014/main" id="{ABA99874-890C-C648-B4A5-E730CBD9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9548" y="3613206"/>
              <a:ext cx="2651702" cy="2153578"/>
            </a:xfrm>
            <a:prstGeom prst="rect">
              <a:avLst/>
            </a:prstGeom>
          </p:spPr>
        </p:pic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09409DFE-2C3B-CB43-BD42-A0D6DAF73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3181" y="4123150"/>
              <a:ext cx="347849" cy="347849"/>
            </a:xfrm>
            <a:prstGeom prst="rect">
              <a:avLst/>
            </a:prstGeom>
          </p:spPr>
        </p:pic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BE366B5B-7D1B-2047-99D6-C36F96EA1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65399" y="4000174"/>
              <a:ext cx="347849" cy="347849"/>
            </a:xfrm>
            <a:prstGeom prst="rect">
              <a:avLst/>
            </a:prstGeom>
          </p:spPr>
        </p:pic>
        <p:pic>
          <p:nvPicPr>
            <p:cNvPr id="79" name="Graphique 78">
              <a:extLst>
                <a:ext uri="{FF2B5EF4-FFF2-40B4-BE49-F238E27FC236}">
                  <a16:creationId xmlns:a16="http://schemas.microsoft.com/office/drawing/2014/main" id="{DC2E34F7-900F-B740-9FA3-8F2B76393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52350" y="3982349"/>
              <a:ext cx="347849" cy="347849"/>
            </a:xfrm>
            <a:prstGeom prst="rect">
              <a:avLst/>
            </a:prstGeom>
          </p:spPr>
        </p:pic>
        <p:sp>
          <p:nvSpPr>
            <p:cNvPr id="109" name="Text Box 8">
              <a:extLst>
                <a:ext uri="{FF2B5EF4-FFF2-40B4-BE49-F238E27FC236}">
                  <a16:creationId xmlns:a16="http://schemas.microsoft.com/office/drawing/2014/main" id="{BED8A360-A2D9-624C-A079-9E77ABD38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6691" y="1203808"/>
              <a:ext cx="2292892" cy="494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lvl="0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933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2020</a:t>
              </a:r>
            </a:p>
            <a:p>
              <a:pPr lvl="0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933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Start of building a new biological manufacturing facility in </a:t>
              </a:r>
              <a:r>
                <a:rPr lang="en-GB" sz="933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Braine-</a:t>
              </a:r>
              <a:r>
                <a:rPr lang="en-GB" sz="933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l’Alleud</a:t>
              </a:r>
              <a:endParaRPr lang="en-GB" sz="933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 Box 8">
              <a:extLst>
                <a:ext uri="{FF2B5EF4-FFF2-40B4-BE49-F238E27FC236}">
                  <a16:creationId xmlns:a16="http://schemas.microsoft.com/office/drawing/2014/main" id="{FE28A1A6-8C6B-4B4A-AE6D-C22050DDB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3202" y="2375827"/>
              <a:ext cx="1123524" cy="679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r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1999</a:t>
              </a:r>
            </a:p>
            <a:p>
              <a:pPr lvl="0" algn="r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Opening of new headquarters in </a:t>
              </a:r>
              <a:r>
                <a:rPr lang="en-GB" sz="1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Anderlecht</a:t>
              </a:r>
              <a:endParaRPr lang="en-US"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21">
              <a:extLst>
                <a:ext uri="{FF2B5EF4-FFF2-40B4-BE49-F238E27FC236}">
                  <a16:creationId xmlns:a16="http://schemas.microsoft.com/office/drawing/2014/main" id="{AB8CF183-0730-664C-8C07-DE9D7D2EAA45}"/>
                </a:ext>
              </a:extLst>
            </p:cNvPr>
            <p:cNvSpPr txBox="1"/>
            <p:nvPr/>
          </p:nvSpPr>
          <p:spPr>
            <a:xfrm>
              <a:off x="9370265" y="2429973"/>
              <a:ext cx="1146439" cy="833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GB" sz="1000" b="1">
                  <a:solidFill>
                    <a:schemeClr val="accent1"/>
                  </a:solidFill>
                </a:rPr>
                <a:t>2021</a:t>
              </a:r>
            </a:p>
            <a:p>
              <a:pPr>
                <a:spcAft>
                  <a:spcPts val="500"/>
                </a:spcAft>
              </a:pPr>
              <a:r>
                <a:rPr lang="en-GB" sz="1000"/>
                <a:t>Opening of a research satellite in </a:t>
              </a:r>
              <a:r>
                <a:rPr lang="en-GB" sz="1000" b="1"/>
                <a:t>Leuven</a:t>
              </a:r>
              <a:r>
                <a:rPr lang="en-GB" sz="1000"/>
                <a:t>, dedicated to Gene Therapy</a:t>
              </a:r>
              <a:endParaRPr lang="en-FR" sz="1000"/>
            </a:p>
          </p:txBody>
        </p:sp>
        <p:sp>
          <p:nvSpPr>
            <p:cNvPr id="112" name="Text Box 8">
              <a:extLst>
                <a:ext uri="{FF2B5EF4-FFF2-40B4-BE49-F238E27FC236}">
                  <a16:creationId xmlns:a16="http://schemas.microsoft.com/office/drawing/2014/main" id="{FB740267-4558-AD46-A9ED-995E28B62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6692" y="5274331"/>
              <a:ext cx="1104394" cy="679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lvl="0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1928</a:t>
              </a:r>
            </a:p>
            <a:p>
              <a:pPr lvl="0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Foundation in </a:t>
              </a:r>
              <a:r>
                <a:rPr lang="en-GB" sz="1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Brussels</a:t>
              </a: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Emmanuel Janssen </a:t>
              </a:r>
              <a:endParaRPr lang="en-US"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Text Box 8">
              <a:extLst>
                <a:ext uri="{FF2B5EF4-FFF2-40B4-BE49-F238E27FC236}">
                  <a16:creationId xmlns:a16="http://schemas.microsoft.com/office/drawing/2014/main" id="{03B7F26A-6B45-3341-B1DE-5BBC6FB55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5897" y="4867326"/>
              <a:ext cx="1517310" cy="833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r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1972</a:t>
              </a:r>
            </a:p>
            <a:p>
              <a:pPr lvl="0" algn="r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Construction of a state-of-the-art pharmaceutical</a:t>
              </a:r>
              <a:b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R&amp;D </a:t>
              </a:r>
              <a:r>
                <a:rPr lang="en-GB" sz="1000" b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center</a:t>
              </a: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</a:t>
              </a:r>
              <a:b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GB" sz="1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Braine-</a:t>
              </a:r>
              <a:r>
                <a:rPr lang="en-GB" sz="100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l’Alleud</a:t>
              </a:r>
              <a:endParaRPr lang="en-GB"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" name="TextBox 27">
              <a:extLst>
                <a:ext uri="{FF2B5EF4-FFF2-40B4-BE49-F238E27FC236}">
                  <a16:creationId xmlns:a16="http://schemas.microsoft.com/office/drawing/2014/main" id="{A9D4D2E5-E8F9-DC45-8684-BE677381F581}"/>
                </a:ext>
              </a:extLst>
            </p:cNvPr>
            <p:cNvSpPr txBox="1"/>
            <p:nvPr/>
          </p:nvSpPr>
          <p:spPr>
            <a:xfrm>
              <a:off x="10743208" y="4679915"/>
              <a:ext cx="1042392" cy="833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GB" sz="1000" b="1">
                  <a:solidFill>
                    <a:schemeClr val="accent1"/>
                  </a:solidFill>
                </a:rPr>
                <a:t>2022</a:t>
              </a:r>
            </a:p>
            <a:p>
              <a:pPr>
                <a:spcAft>
                  <a:spcPts val="500"/>
                </a:spcAft>
              </a:pPr>
              <a:r>
                <a:rPr lang="en-GB" sz="1000"/>
                <a:t>Investment in a Gene Therapy facility on the </a:t>
              </a:r>
              <a:r>
                <a:rPr lang="en-GB" sz="1000" b="1"/>
                <a:t>Braine Campus</a:t>
              </a:r>
              <a:endParaRPr lang="en-FR" sz="1000" b="1"/>
            </a:p>
          </p:txBody>
        </p:sp>
        <p:pic>
          <p:nvPicPr>
            <p:cNvPr id="115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25AE9F54-EAE7-B940-840C-E9D4765E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622" y="5978233"/>
              <a:ext cx="592675" cy="298353"/>
            </a:xfrm>
            <a:prstGeom prst="rect">
              <a:avLst/>
            </a:prstGeom>
          </p:spPr>
        </p:pic>
        <p:sp>
          <p:nvSpPr>
            <p:cNvPr id="117" name="Text Box 8">
              <a:extLst>
                <a:ext uri="{FF2B5EF4-FFF2-40B4-BE49-F238E27FC236}">
                  <a16:creationId xmlns:a16="http://schemas.microsoft.com/office/drawing/2014/main" id="{CC62FF9C-A0E2-0B49-BF89-92BADC644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710" y="3675023"/>
              <a:ext cx="1123875" cy="679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8000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1991</a:t>
              </a:r>
            </a:p>
            <a:p>
              <a:pPr lvl="0" algn="r" eaLnBrk="1" hangingPunct="1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en-GB" sz="1000" b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Entry in BEL 20 index upon its creation</a:t>
              </a:r>
              <a:endParaRPr lang="en-US"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EF1689-96C9-D942-AADA-ECA36307248F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8" t="1467" r="33103" b="1469"/>
            <a:stretch/>
          </p:blipFill>
          <p:spPr>
            <a:xfrm>
              <a:off x="5056320" y="1394645"/>
              <a:ext cx="1933336" cy="1933336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79879EB-E740-486A-930D-0A4735A9631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3247035" y="1872252"/>
              <a:ext cx="1695445" cy="1695445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2A997A-E904-D94E-EF85-6F4A3F8E9223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82407" y="1818395"/>
              <a:ext cx="2153578" cy="2153578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082DBB-CDE2-684C-9700-AEBDDDE87FD3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2" t="1727" r="1215" b="13199"/>
            <a:stretch/>
          </p:blipFill>
          <p:spPr>
            <a:xfrm>
              <a:off x="4183982" y="5228689"/>
              <a:ext cx="686926" cy="686926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155" name="Picture 154" descr="Braine R8 1.JPG">
              <a:extLst>
                <a:ext uri="{FF2B5EF4-FFF2-40B4-BE49-F238E27FC236}">
                  <a16:creationId xmlns:a16="http://schemas.microsoft.com/office/drawing/2014/main" id="{A1D72C9A-BC4C-D94C-A5DF-FF988BEF367B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92" r="17838"/>
            <a:stretch/>
          </p:blipFill>
          <p:spPr>
            <a:xfrm>
              <a:off x="3031142" y="4776655"/>
              <a:ext cx="1014905" cy="1014905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62" name="Picture 14" descr="A building with trees in front of it&#10;&#10;Description automatically generated with low confidence">
              <a:extLst>
                <a:ext uri="{FF2B5EF4-FFF2-40B4-BE49-F238E27FC236}">
                  <a16:creationId xmlns:a16="http://schemas.microsoft.com/office/drawing/2014/main" id="{EC0270E8-F63C-3E4F-8068-EF34CE6A3446}"/>
                </a:ext>
              </a:extLst>
            </p:cNvPr>
            <p:cNvPicPr>
              <a:picLocks/>
            </p:cNvPicPr>
            <p:nvPr/>
          </p:nvPicPr>
          <p:blipFill rotWithShape="1">
            <a:blip r:embed="rId18"/>
            <a:srcRect l="25322" t="6968" r="15815"/>
            <a:stretch/>
          </p:blipFill>
          <p:spPr>
            <a:xfrm>
              <a:off x="8043100" y="3848603"/>
              <a:ext cx="2533952" cy="2533952"/>
            </a:xfrm>
            <a:prstGeom prst="ellipse">
              <a:avLst/>
            </a:prstGeom>
            <a:ln>
              <a:noFill/>
            </a:ln>
            <a:effectLst/>
          </p:spPr>
        </p:pic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1C22EB2F-2F57-034F-BF0A-DD15FD8E4D7A}"/>
                </a:ext>
              </a:extLst>
            </p:cNvPr>
            <p:cNvGrpSpPr/>
            <p:nvPr/>
          </p:nvGrpSpPr>
          <p:grpSpPr>
            <a:xfrm>
              <a:off x="2403506" y="3370998"/>
              <a:ext cx="1308917" cy="1308917"/>
              <a:chOff x="1702539" y="2398112"/>
              <a:chExt cx="1123524" cy="1123524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94D870CD-9425-364C-9E21-1674BA39EF5E}"/>
                  </a:ext>
                </a:extLst>
              </p:cNvPr>
              <p:cNvSpPr/>
              <p:nvPr/>
            </p:nvSpPr>
            <p:spPr>
              <a:xfrm>
                <a:off x="1702539" y="2398112"/>
                <a:ext cx="1123524" cy="1123524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118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B0289548-7F50-7C43-935C-131A1FF97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8862" y="2740434"/>
                <a:ext cx="1097201" cy="438880"/>
              </a:xfrm>
              <a:prstGeom prst="rect">
                <a:avLst/>
              </a:prstGeom>
            </p:spPr>
          </p:pic>
        </p:grpSp>
      </p:grpSp>
      <p:sp>
        <p:nvSpPr>
          <p:cNvPr id="33" name="Footer Placeholder 2">
            <a:extLst>
              <a:ext uri="{FF2B5EF4-FFF2-40B4-BE49-F238E27FC236}">
                <a16:creationId xmlns:a16="http://schemas.microsoft.com/office/drawing/2014/main" id="{DDF05C8D-6BF4-4218-83D8-A9F16105BA1C}"/>
              </a:ext>
            </a:extLst>
          </p:cNvPr>
          <p:cNvSpPr txBox="1">
            <a:spLocks/>
          </p:cNvSpPr>
          <p:nvPr/>
        </p:nvSpPr>
        <p:spPr>
          <a:xfrm>
            <a:off x="2350924" y="6547006"/>
            <a:ext cx="8829521" cy="123111"/>
          </a:xfrm>
        </p:spPr>
        <p:txBody>
          <a:bodyPr/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BE" sz="800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B02D8516-C0A3-0A43-9615-8CFA570E56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61447" y="652034"/>
            <a:ext cx="443163" cy="443163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56936CDC-1327-104B-B791-4373BDA563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794619" y="652034"/>
            <a:ext cx="443163" cy="443163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6DDEECEA-D60D-6642-A3DF-2FCAAD6A2F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9839171" y="652034"/>
            <a:ext cx="443163" cy="443163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2A677B56-320A-7843-878C-76CF80C7EB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10316895" y="652034"/>
            <a:ext cx="443163" cy="443163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72C06AEF-8A3C-CC47-B459-9E869AE774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1272345" y="652034"/>
            <a:ext cx="443163" cy="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5">
            <a:extLst>
              <a:ext uri="{FF2B5EF4-FFF2-40B4-BE49-F238E27FC236}">
                <a16:creationId xmlns:a16="http://schemas.microsoft.com/office/drawing/2014/main" id="{DC756B9D-5D32-456C-94DC-5BF57E82FB84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1136850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143 projects worldwide</a:t>
            </a:r>
          </a:p>
          <a:p>
            <a:pPr>
              <a:lnSpc>
                <a:spcPts val="3200"/>
              </a:lnSpc>
            </a:pPr>
            <a:r>
              <a:rPr lang="en-GB"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6.5 Mio € distributed (2020-2022)</a:t>
            </a:r>
            <a:endParaRPr lang="en-BE" sz="20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6" name="Graphique 27">
            <a:extLst>
              <a:ext uri="{FF2B5EF4-FFF2-40B4-BE49-F238E27FC236}">
                <a16:creationId xmlns:a16="http://schemas.microsoft.com/office/drawing/2014/main" id="{3B295A02-5490-4F3E-BD32-2DED9633A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07DC2E6-64BE-4B37-984F-182D33B2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520" y="1282958"/>
            <a:ext cx="1035437" cy="1035437"/>
          </a:xfrm>
          <a:prstGeom prst="rect">
            <a:avLst/>
          </a:prstGeom>
        </p:spPr>
      </p:pic>
      <p:grpSp>
        <p:nvGrpSpPr>
          <p:cNvPr id="98" name="Groupe 8">
            <a:extLst>
              <a:ext uri="{FF2B5EF4-FFF2-40B4-BE49-F238E27FC236}">
                <a16:creationId xmlns:a16="http://schemas.microsoft.com/office/drawing/2014/main" id="{CFECB96E-9FAC-481B-8CE8-0A86F8C4C76B}"/>
              </a:ext>
            </a:extLst>
          </p:cNvPr>
          <p:cNvGrpSpPr/>
          <p:nvPr/>
        </p:nvGrpSpPr>
        <p:grpSpPr>
          <a:xfrm>
            <a:off x="6933394" y="2500247"/>
            <a:ext cx="4579638" cy="1649861"/>
            <a:chOff x="7090437" y="1960892"/>
            <a:chExt cx="4579638" cy="1649861"/>
          </a:xfrm>
        </p:grpSpPr>
        <p:pic>
          <p:nvPicPr>
            <p:cNvPr id="99" name="Graphique 5">
              <a:extLst>
                <a:ext uri="{FF2B5EF4-FFF2-40B4-BE49-F238E27FC236}">
                  <a16:creationId xmlns:a16="http://schemas.microsoft.com/office/drawing/2014/main" id="{EBA2BF5A-7B3A-4184-85AC-884A8FAF1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49448" y="2354743"/>
              <a:ext cx="661240" cy="661240"/>
            </a:xfrm>
            <a:prstGeom prst="rect">
              <a:avLst/>
            </a:prstGeom>
          </p:spPr>
        </p:pic>
        <p:pic>
          <p:nvPicPr>
            <p:cNvPr id="100" name="Graphique 7">
              <a:extLst>
                <a:ext uri="{FF2B5EF4-FFF2-40B4-BE49-F238E27FC236}">
                  <a16:creationId xmlns:a16="http://schemas.microsoft.com/office/drawing/2014/main" id="{E94C2EAC-EB2E-4FD8-A3B2-9303D6E6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49542" y="2354743"/>
              <a:ext cx="661240" cy="661240"/>
            </a:xfrm>
            <a:prstGeom prst="rect">
              <a:avLst/>
            </a:prstGeom>
          </p:spPr>
        </p:pic>
        <p:pic>
          <p:nvPicPr>
            <p:cNvPr id="101" name="Graphique 9">
              <a:extLst>
                <a:ext uri="{FF2B5EF4-FFF2-40B4-BE49-F238E27FC236}">
                  <a16:creationId xmlns:a16="http://schemas.microsoft.com/office/drawing/2014/main" id="{1F84AC70-CA89-4AA2-82AE-18B87592A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49636" y="2354743"/>
              <a:ext cx="661240" cy="661240"/>
            </a:xfrm>
            <a:prstGeom prst="rect">
              <a:avLst/>
            </a:prstGeom>
          </p:spPr>
        </p:pic>
        <p:pic>
          <p:nvPicPr>
            <p:cNvPr id="102" name="Graphique 11">
              <a:extLst>
                <a:ext uri="{FF2B5EF4-FFF2-40B4-BE49-F238E27FC236}">
                  <a16:creationId xmlns:a16="http://schemas.microsoft.com/office/drawing/2014/main" id="{1CCC27B8-A788-4977-9B7B-E5C53E94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949730" y="2354743"/>
              <a:ext cx="661240" cy="661240"/>
            </a:xfrm>
            <a:prstGeom prst="rect">
              <a:avLst/>
            </a:prstGeom>
          </p:spPr>
        </p:pic>
        <p:pic>
          <p:nvPicPr>
            <p:cNvPr id="103" name="Graphique 13">
              <a:extLst>
                <a:ext uri="{FF2B5EF4-FFF2-40B4-BE49-F238E27FC236}">
                  <a16:creationId xmlns:a16="http://schemas.microsoft.com/office/drawing/2014/main" id="{EDF48B8F-E1FA-4CD0-BB38-30243838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49824" y="2354743"/>
              <a:ext cx="661240" cy="661240"/>
            </a:xfrm>
            <a:prstGeom prst="rect">
              <a:avLst/>
            </a:prstGeom>
          </p:spPr>
        </p:pic>
        <p:sp>
          <p:nvSpPr>
            <p:cNvPr id="104" name="ZoneTexte 45">
              <a:extLst>
                <a:ext uri="{FF2B5EF4-FFF2-40B4-BE49-F238E27FC236}">
                  <a16:creationId xmlns:a16="http://schemas.microsoft.com/office/drawing/2014/main" id="{BD2E7BC8-E2D3-4FB6-9B73-82BB7AA9160F}"/>
                </a:ext>
              </a:extLst>
            </p:cNvPr>
            <p:cNvSpPr txBox="1"/>
            <p:nvPr/>
          </p:nvSpPr>
          <p:spPr>
            <a:xfrm>
              <a:off x="7090437" y="1960892"/>
              <a:ext cx="4579638" cy="209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800"/>
                </a:lnSpc>
                <a:spcAft>
                  <a:spcPts val="1500"/>
                </a:spcAft>
              </a:pPr>
              <a:r>
                <a:rPr lang="en-US" sz="1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 selected have addressed the following problems:</a:t>
              </a:r>
              <a:endParaRPr lang="en-US" sz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ZoneTexte 54">
              <a:extLst>
                <a:ext uri="{FF2B5EF4-FFF2-40B4-BE49-F238E27FC236}">
                  <a16:creationId xmlns:a16="http://schemas.microsoft.com/office/drawing/2014/main" id="{57520B2F-EEDC-47D8-89FF-5410386A754E}"/>
                </a:ext>
              </a:extLst>
            </p:cNvPr>
            <p:cNvSpPr txBox="1"/>
            <p:nvPr/>
          </p:nvSpPr>
          <p:spPr>
            <a:xfrm>
              <a:off x="9007741" y="3072144"/>
              <a:ext cx="75466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Drop out prevention</a:t>
              </a:r>
            </a:p>
          </p:txBody>
        </p:sp>
        <p:sp>
          <p:nvSpPr>
            <p:cNvPr id="106" name="ZoneTexte 55">
              <a:extLst>
                <a:ext uri="{FF2B5EF4-FFF2-40B4-BE49-F238E27FC236}">
                  <a16:creationId xmlns:a16="http://schemas.microsoft.com/office/drawing/2014/main" id="{0D89B786-90DD-4060-8ED8-6E9E1533739F}"/>
                </a:ext>
              </a:extLst>
            </p:cNvPr>
            <p:cNvSpPr txBox="1"/>
            <p:nvPr/>
          </p:nvSpPr>
          <p:spPr>
            <a:xfrm>
              <a:off x="9915088" y="3072144"/>
              <a:ext cx="754664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Migrant refugees integration</a:t>
              </a:r>
            </a:p>
          </p:txBody>
        </p:sp>
        <p:sp>
          <p:nvSpPr>
            <p:cNvPr id="107" name="ZoneTexte 56">
              <a:extLst>
                <a:ext uri="{FF2B5EF4-FFF2-40B4-BE49-F238E27FC236}">
                  <a16:creationId xmlns:a16="http://schemas.microsoft.com/office/drawing/2014/main" id="{40B14660-47A9-46A6-A1C3-CD62025C196B}"/>
                </a:ext>
              </a:extLst>
            </p:cNvPr>
            <p:cNvSpPr txBox="1"/>
            <p:nvPr/>
          </p:nvSpPr>
          <p:spPr>
            <a:xfrm>
              <a:off x="10822436" y="3072144"/>
              <a:ext cx="75466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500"/>
                </a:spcAft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 inequality</a:t>
              </a:r>
            </a:p>
          </p:txBody>
        </p:sp>
        <p:sp>
          <p:nvSpPr>
            <p:cNvPr id="108" name="ZoneTexte 57">
              <a:extLst>
                <a:ext uri="{FF2B5EF4-FFF2-40B4-BE49-F238E27FC236}">
                  <a16:creationId xmlns:a16="http://schemas.microsoft.com/office/drawing/2014/main" id="{2E9499DB-BCB0-4368-A76E-8905912FE487}"/>
                </a:ext>
              </a:extLst>
            </p:cNvPr>
            <p:cNvSpPr txBox="1"/>
            <p:nvPr/>
          </p:nvSpPr>
          <p:spPr>
            <a:xfrm>
              <a:off x="8100394" y="3072144"/>
              <a:ext cx="754664" cy="179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Education</a:t>
              </a:r>
            </a:p>
          </p:txBody>
        </p:sp>
        <p:sp>
          <p:nvSpPr>
            <p:cNvPr id="109" name="ZoneTexte 58">
              <a:extLst>
                <a:ext uri="{FF2B5EF4-FFF2-40B4-BE49-F238E27FC236}">
                  <a16:creationId xmlns:a16="http://schemas.microsoft.com/office/drawing/2014/main" id="{4B246C61-95D8-4F2F-A984-E542CB68C5A4}"/>
                </a:ext>
              </a:extLst>
            </p:cNvPr>
            <p:cNvSpPr txBox="1"/>
            <p:nvPr/>
          </p:nvSpPr>
          <p:spPr>
            <a:xfrm>
              <a:off x="7193047" y="3072144"/>
              <a:ext cx="75466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Mental Health</a:t>
              </a:r>
            </a:p>
          </p:txBody>
        </p:sp>
      </p:grpSp>
      <p:grpSp>
        <p:nvGrpSpPr>
          <p:cNvPr id="110" name="Groupe 6">
            <a:extLst>
              <a:ext uri="{FF2B5EF4-FFF2-40B4-BE49-F238E27FC236}">
                <a16:creationId xmlns:a16="http://schemas.microsoft.com/office/drawing/2014/main" id="{203F79A7-5596-4CA0-A96C-FBF917516C67}"/>
              </a:ext>
            </a:extLst>
          </p:cNvPr>
          <p:cNvGrpSpPr/>
          <p:nvPr/>
        </p:nvGrpSpPr>
        <p:grpSpPr>
          <a:xfrm>
            <a:off x="6933394" y="4400240"/>
            <a:ext cx="4579638" cy="1406715"/>
            <a:chOff x="7090437" y="3860885"/>
            <a:chExt cx="4579638" cy="1406715"/>
          </a:xfrm>
        </p:grpSpPr>
        <p:pic>
          <p:nvPicPr>
            <p:cNvPr id="111" name="Graphique 15">
              <a:extLst>
                <a:ext uri="{FF2B5EF4-FFF2-40B4-BE49-F238E27FC236}">
                  <a16:creationId xmlns:a16="http://schemas.microsoft.com/office/drawing/2014/main" id="{95219801-27BA-4743-B9CD-AC9FEA0F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699495" y="4165823"/>
              <a:ext cx="661240" cy="661240"/>
            </a:xfrm>
            <a:prstGeom prst="rect">
              <a:avLst/>
            </a:prstGeom>
          </p:spPr>
        </p:pic>
        <p:pic>
          <p:nvPicPr>
            <p:cNvPr id="112" name="Graphique 17">
              <a:extLst>
                <a:ext uri="{FF2B5EF4-FFF2-40B4-BE49-F238E27FC236}">
                  <a16:creationId xmlns:a16="http://schemas.microsoft.com/office/drawing/2014/main" id="{55DB414A-7146-47F2-84D6-FB04F8A32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599589" y="4165823"/>
              <a:ext cx="661240" cy="661240"/>
            </a:xfrm>
            <a:prstGeom prst="rect">
              <a:avLst/>
            </a:prstGeom>
          </p:spPr>
        </p:pic>
        <p:pic>
          <p:nvPicPr>
            <p:cNvPr id="113" name="Graphique 19">
              <a:extLst>
                <a:ext uri="{FF2B5EF4-FFF2-40B4-BE49-F238E27FC236}">
                  <a16:creationId xmlns:a16="http://schemas.microsoft.com/office/drawing/2014/main" id="{B43FC711-3C2A-46A5-A895-0F4B2A6E8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99683" y="4165823"/>
              <a:ext cx="661240" cy="661240"/>
            </a:xfrm>
            <a:prstGeom prst="rect">
              <a:avLst/>
            </a:prstGeom>
          </p:spPr>
        </p:pic>
        <p:pic>
          <p:nvPicPr>
            <p:cNvPr id="114" name="Graphique 21">
              <a:extLst>
                <a:ext uri="{FF2B5EF4-FFF2-40B4-BE49-F238E27FC236}">
                  <a16:creationId xmlns:a16="http://schemas.microsoft.com/office/drawing/2014/main" id="{0DFCDAD3-7067-4B4E-91C7-AD896BDE2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399777" y="4165823"/>
              <a:ext cx="661240" cy="661240"/>
            </a:xfrm>
            <a:prstGeom prst="rect">
              <a:avLst/>
            </a:prstGeom>
          </p:spPr>
        </p:pic>
        <p:sp>
          <p:nvSpPr>
            <p:cNvPr id="115" name="ZoneTexte 59">
              <a:extLst>
                <a:ext uri="{FF2B5EF4-FFF2-40B4-BE49-F238E27FC236}">
                  <a16:creationId xmlns:a16="http://schemas.microsoft.com/office/drawing/2014/main" id="{1279B1DB-2D18-46B1-9CF7-FD082D3BA5BE}"/>
                </a:ext>
              </a:extLst>
            </p:cNvPr>
            <p:cNvSpPr txBox="1"/>
            <p:nvPr/>
          </p:nvSpPr>
          <p:spPr>
            <a:xfrm>
              <a:off x="7090437" y="3860885"/>
              <a:ext cx="4579638" cy="209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800"/>
                </a:lnSpc>
                <a:spcAft>
                  <a:spcPts val="1500"/>
                </a:spcAft>
              </a:pPr>
              <a:r>
                <a:rPr lang="en-US" sz="1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 the following solutions:</a:t>
              </a:r>
            </a:p>
          </p:txBody>
        </p:sp>
        <p:sp>
          <p:nvSpPr>
            <p:cNvPr id="116" name="ZoneTexte 60">
              <a:extLst>
                <a:ext uri="{FF2B5EF4-FFF2-40B4-BE49-F238E27FC236}">
                  <a16:creationId xmlns:a16="http://schemas.microsoft.com/office/drawing/2014/main" id="{FE3C231F-3278-417C-84D1-DF71D7EED656}"/>
                </a:ext>
              </a:extLst>
            </p:cNvPr>
            <p:cNvSpPr txBox="1"/>
            <p:nvPr/>
          </p:nvSpPr>
          <p:spPr>
            <a:xfrm>
              <a:off x="8562468" y="4908527"/>
              <a:ext cx="754664" cy="179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Coaching</a:t>
              </a:r>
            </a:p>
          </p:txBody>
        </p:sp>
        <p:sp>
          <p:nvSpPr>
            <p:cNvPr id="117" name="ZoneTexte 62">
              <a:extLst>
                <a:ext uri="{FF2B5EF4-FFF2-40B4-BE49-F238E27FC236}">
                  <a16:creationId xmlns:a16="http://schemas.microsoft.com/office/drawing/2014/main" id="{6331E84D-DB68-4C81-AB66-9F12B8B88744}"/>
                </a:ext>
              </a:extLst>
            </p:cNvPr>
            <p:cNvSpPr txBox="1"/>
            <p:nvPr/>
          </p:nvSpPr>
          <p:spPr>
            <a:xfrm>
              <a:off x="7579255" y="4908527"/>
              <a:ext cx="868778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Therapeutic support</a:t>
              </a:r>
            </a:p>
          </p:txBody>
        </p:sp>
        <p:sp>
          <p:nvSpPr>
            <p:cNvPr id="118" name="ZoneTexte 63">
              <a:extLst>
                <a:ext uri="{FF2B5EF4-FFF2-40B4-BE49-F238E27FC236}">
                  <a16:creationId xmlns:a16="http://schemas.microsoft.com/office/drawing/2014/main" id="{A8EB0740-ED72-42E6-9B50-638941836B9B}"/>
                </a:ext>
              </a:extLst>
            </p:cNvPr>
            <p:cNvSpPr txBox="1"/>
            <p:nvPr/>
          </p:nvSpPr>
          <p:spPr>
            <a:xfrm>
              <a:off x="10335609" y="4908527"/>
              <a:ext cx="75466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Outdoor activities</a:t>
              </a:r>
            </a:p>
          </p:txBody>
        </p:sp>
        <p:sp>
          <p:nvSpPr>
            <p:cNvPr id="119" name="ZoneTexte 64">
              <a:extLst>
                <a:ext uri="{FF2B5EF4-FFF2-40B4-BE49-F238E27FC236}">
                  <a16:creationId xmlns:a16="http://schemas.microsoft.com/office/drawing/2014/main" id="{30AB8FC9-DC5F-40AA-898E-EC980A650AB4}"/>
                </a:ext>
              </a:extLst>
            </p:cNvPr>
            <p:cNvSpPr txBox="1"/>
            <p:nvPr/>
          </p:nvSpPr>
          <p:spPr>
            <a:xfrm>
              <a:off x="9365552" y="4908527"/>
              <a:ext cx="938254" cy="359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Psychosocial wellbeing</a:t>
              </a:r>
            </a:p>
          </p:txBody>
        </p:sp>
      </p:grpSp>
      <p:sp>
        <p:nvSpPr>
          <p:cNvPr id="125" name="ZoneTexte 2">
            <a:extLst>
              <a:ext uri="{FF2B5EF4-FFF2-40B4-BE49-F238E27FC236}">
                <a16:creationId xmlns:a16="http://schemas.microsoft.com/office/drawing/2014/main" id="{A8D93BFC-1B5D-44D7-A6DF-7B7FC4AB9832}"/>
              </a:ext>
            </a:extLst>
          </p:cNvPr>
          <p:cNvSpPr txBox="1"/>
          <p:nvPr/>
        </p:nvSpPr>
        <p:spPr>
          <a:xfrm>
            <a:off x="8405154" y="1557618"/>
            <a:ext cx="2948867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>
                <a:latin typeface="Tahoma"/>
                <a:ea typeface="Tahoma"/>
                <a:cs typeface="Tahoma"/>
              </a:rPr>
              <a:t>Since 2020, through the Community Health Fund, we were able to fund 143 projects that support mental health initiatives for vulnerable young people around the world.</a:t>
            </a:r>
          </a:p>
        </p:txBody>
      </p:sp>
      <p:sp>
        <p:nvSpPr>
          <p:cNvPr id="126" name="Freeform 5">
            <a:extLst>
              <a:ext uri="{FF2B5EF4-FFF2-40B4-BE49-F238E27FC236}">
                <a16:creationId xmlns:a16="http://schemas.microsoft.com/office/drawing/2014/main" id="{21C3F06A-4B24-4D1A-AA46-66042799C568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1248024" y="5405188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5101F004-DD8B-D44F-938E-4D5C057E89D8}"/>
              </a:ext>
            </a:extLst>
          </p:cNvPr>
          <p:cNvGrpSpPr/>
          <p:nvPr/>
        </p:nvGrpSpPr>
        <p:grpSpPr>
          <a:xfrm>
            <a:off x="444377" y="2030453"/>
            <a:ext cx="6432831" cy="4332223"/>
            <a:chOff x="444377" y="2030453"/>
            <a:chExt cx="6432831" cy="4332223"/>
          </a:xfrm>
        </p:grpSpPr>
        <p:sp>
          <p:nvSpPr>
            <p:cNvPr id="67" name="ZoneTexte 39">
              <a:extLst>
                <a:ext uri="{FF2B5EF4-FFF2-40B4-BE49-F238E27FC236}">
                  <a16:creationId xmlns:a16="http://schemas.microsoft.com/office/drawing/2014/main" id="{5EF290E3-B28B-C34B-BDBB-953EC62CBF47}"/>
                </a:ext>
              </a:extLst>
            </p:cNvPr>
            <p:cNvSpPr txBox="1"/>
            <p:nvPr/>
          </p:nvSpPr>
          <p:spPr>
            <a:xfrm>
              <a:off x="5187346" y="3821187"/>
              <a:ext cx="1427187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Asia</a:t>
              </a:r>
            </a:p>
            <a:p>
              <a:pPr algn="ctr"/>
              <a:r>
                <a:rPr lang="en-US" sz="1600" b="1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278.000 €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</a:t>
              </a:r>
              <a:r>
                <a:rPr lang="en-US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8" name="Picture 126">
              <a:extLst>
                <a:ext uri="{FF2B5EF4-FFF2-40B4-BE49-F238E27FC236}">
                  <a16:creationId xmlns:a16="http://schemas.microsoft.com/office/drawing/2014/main" id="{A84BB72B-3ACA-3143-BB04-EBE205451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14263" y="5195063"/>
              <a:ext cx="1962945" cy="1167613"/>
            </a:xfrm>
            <a:prstGeom prst="rect">
              <a:avLst/>
            </a:prstGeom>
          </p:spPr>
        </p:pic>
        <p:pic>
          <p:nvPicPr>
            <p:cNvPr id="69" name="Graphique 31">
              <a:extLst>
                <a:ext uri="{FF2B5EF4-FFF2-40B4-BE49-F238E27FC236}">
                  <a16:creationId xmlns:a16="http://schemas.microsoft.com/office/drawing/2014/main" id="{5DE4FB8F-D1F7-2C49-8E30-49F8E4929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205450" y="2343267"/>
              <a:ext cx="4971960" cy="3314640"/>
            </a:xfrm>
            <a:prstGeom prst="rect">
              <a:avLst/>
            </a:prstGeom>
          </p:spPr>
        </p:pic>
        <p:sp>
          <p:nvSpPr>
            <p:cNvPr id="70" name="ZoneTexte 32">
              <a:extLst>
                <a:ext uri="{FF2B5EF4-FFF2-40B4-BE49-F238E27FC236}">
                  <a16:creationId xmlns:a16="http://schemas.microsoft.com/office/drawing/2014/main" id="{6920C87A-E8FC-004F-91AE-461D1F49DD6A}"/>
                </a:ext>
              </a:extLst>
            </p:cNvPr>
            <p:cNvSpPr txBox="1"/>
            <p:nvPr/>
          </p:nvSpPr>
          <p:spPr>
            <a:xfrm>
              <a:off x="2091806" y="2226580"/>
              <a:ext cx="1427187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UK &amp; Ireland</a:t>
              </a:r>
            </a:p>
            <a:p>
              <a:pPr algn="ctr"/>
              <a:r>
                <a:rPr lang="en-US" sz="1600" b="1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552.000 €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 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ZoneTexte 33">
              <a:extLst>
                <a:ext uri="{FF2B5EF4-FFF2-40B4-BE49-F238E27FC236}">
                  <a16:creationId xmlns:a16="http://schemas.microsoft.com/office/drawing/2014/main" id="{E1758339-523A-4149-802B-2BC7DD3E2A6C}"/>
                </a:ext>
              </a:extLst>
            </p:cNvPr>
            <p:cNvSpPr txBox="1"/>
            <p:nvPr/>
          </p:nvSpPr>
          <p:spPr>
            <a:xfrm>
              <a:off x="3715999" y="2030453"/>
              <a:ext cx="1313634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Belgium</a:t>
              </a:r>
            </a:p>
            <a:p>
              <a:pPr algn="ctr"/>
              <a:r>
                <a:rPr lang="en-US" sz="1600" b="1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2.661.000 €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68 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ZoneTexte 34">
              <a:extLst>
                <a:ext uri="{FF2B5EF4-FFF2-40B4-BE49-F238E27FC236}">
                  <a16:creationId xmlns:a16="http://schemas.microsoft.com/office/drawing/2014/main" id="{DC449DBE-A236-634B-8997-93924E8D1D3B}"/>
                </a:ext>
              </a:extLst>
            </p:cNvPr>
            <p:cNvSpPr txBox="1"/>
            <p:nvPr/>
          </p:nvSpPr>
          <p:spPr>
            <a:xfrm>
              <a:off x="786950" y="2497129"/>
              <a:ext cx="1102476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Canada</a:t>
              </a:r>
            </a:p>
            <a:p>
              <a:pPr algn="ctr"/>
              <a:r>
                <a:rPr lang="en-US" sz="1600" b="1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</a:t>
              </a:r>
              <a:endPara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ZoneTexte 35">
              <a:extLst>
                <a:ext uri="{FF2B5EF4-FFF2-40B4-BE49-F238E27FC236}">
                  <a16:creationId xmlns:a16="http://schemas.microsoft.com/office/drawing/2014/main" id="{713EC7A8-2890-DA4B-9434-86D20228B5EB}"/>
                </a:ext>
              </a:extLst>
            </p:cNvPr>
            <p:cNvSpPr txBox="1"/>
            <p:nvPr/>
          </p:nvSpPr>
          <p:spPr>
            <a:xfrm>
              <a:off x="4249787" y="2899718"/>
              <a:ext cx="1427187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East Europe</a:t>
              </a:r>
            </a:p>
            <a:p>
              <a:pPr algn="ctr"/>
              <a:r>
                <a:rPr lang="en-US" sz="1600" b="1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374.000 €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</a:t>
              </a:r>
              <a:r>
                <a:rPr lang="en-US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ZoneTexte 36">
              <a:extLst>
                <a:ext uri="{FF2B5EF4-FFF2-40B4-BE49-F238E27FC236}">
                  <a16:creationId xmlns:a16="http://schemas.microsoft.com/office/drawing/2014/main" id="{355DFFD2-22EC-9043-9E0C-C3CD085EC00C}"/>
                </a:ext>
              </a:extLst>
            </p:cNvPr>
            <p:cNvSpPr txBox="1"/>
            <p:nvPr/>
          </p:nvSpPr>
          <p:spPr>
            <a:xfrm>
              <a:off x="3421654" y="5323552"/>
              <a:ext cx="1213805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Research</a:t>
              </a:r>
            </a:p>
            <a:p>
              <a:pPr algn="ctr"/>
              <a:r>
                <a:rPr lang="en-US" sz="1600" b="1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745.000 €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</a:t>
              </a:r>
              <a:r>
                <a:rPr lang="en-US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ZoneTexte 37">
              <a:extLst>
                <a:ext uri="{FF2B5EF4-FFF2-40B4-BE49-F238E27FC236}">
                  <a16:creationId xmlns:a16="http://schemas.microsoft.com/office/drawing/2014/main" id="{C7129C10-F456-0049-873E-0B646E9C2AC7}"/>
                </a:ext>
              </a:extLst>
            </p:cNvPr>
            <p:cNvSpPr txBox="1"/>
            <p:nvPr/>
          </p:nvSpPr>
          <p:spPr>
            <a:xfrm>
              <a:off x="2912091" y="4175130"/>
              <a:ext cx="1213805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South Europe</a:t>
              </a:r>
            </a:p>
            <a:p>
              <a:pPr algn="ctr"/>
              <a:r>
                <a:rPr lang="en-US" sz="1600" b="1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915.000 €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 </a:t>
              </a:r>
              <a:r>
                <a:rPr lang="en-US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ZoneTexte 38">
              <a:extLst>
                <a:ext uri="{FF2B5EF4-FFF2-40B4-BE49-F238E27FC236}">
                  <a16:creationId xmlns:a16="http://schemas.microsoft.com/office/drawing/2014/main" id="{0F1F7CFB-F932-0145-A505-9C4DAA025CFB}"/>
                </a:ext>
              </a:extLst>
            </p:cNvPr>
            <p:cNvSpPr txBox="1"/>
            <p:nvPr/>
          </p:nvSpPr>
          <p:spPr>
            <a:xfrm>
              <a:off x="444377" y="3575353"/>
              <a:ext cx="1213805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USA</a:t>
              </a:r>
            </a:p>
            <a:p>
              <a:pPr algn="ctr"/>
              <a:r>
                <a:rPr lang="en-US" sz="1600" b="1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694.000 €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 </a:t>
              </a:r>
              <a:r>
                <a:rPr lang="en-US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ZoneTexte 40">
              <a:extLst>
                <a:ext uri="{FF2B5EF4-FFF2-40B4-BE49-F238E27FC236}">
                  <a16:creationId xmlns:a16="http://schemas.microsoft.com/office/drawing/2014/main" id="{538B0BB7-6475-D249-B9EB-93B731323CD8}"/>
                </a:ext>
              </a:extLst>
            </p:cNvPr>
            <p:cNvSpPr txBox="1"/>
            <p:nvPr/>
          </p:nvSpPr>
          <p:spPr>
            <a:xfrm>
              <a:off x="1016791" y="4523020"/>
              <a:ext cx="1632838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Mexico &amp; Brazil</a:t>
              </a:r>
            </a:p>
            <a:p>
              <a:pPr algn="ctr"/>
              <a:r>
                <a:rPr lang="en-US" sz="1600" b="1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172.000 €</a:t>
              </a:r>
            </a:p>
            <a:p>
              <a:pPr algn="ctr">
                <a:spcAft>
                  <a:spcPts val="1000"/>
                </a:spcAft>
              </a:pPr>
              <a:r>
                <a:rPr lang="en-US" sz="1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</a:t>
              </a:r>
              <a:r>
                <a:rPr lang="en-US" sz="1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projects</a:t>
              </a:r>
              <a:endParaRPr lang="en-US"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Ellipse 41">
              <a:extLst>
                <a:ext uri="{FF2B5EF4-FFF2-40B4-BE49-F238E27FC236}">
                  <a16:creationId xmlns:a16="http://schemas.microsoft.com/office/drawing/2014/main" id="{66AD8A63-77B2-FB49-8BDD-B461DB34ECB5}"/>
                </a:ext>
              </a:extLst>
            </p:cNvPr>
            <p:cNvSpPr/>
            <p:nvPr/>
          </p:nvSpPr>
          <p:spPr>
            <a:xfrm>
              <a:off x="1774765" y="3191087"/>
              <a:ext cx="134573" cy="1345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1" name="Ellipse 42">
              <a:extLst>
                <a:ext uri="{FF2B5EF4-FFF2-40B4-BE49-F238E27FC236}">
                  <a16:creationId xmlns:a16="http://schemas.microsoft.com/office/drawing/2014/main" id="{600E833B-9055-2D43-8506-CA079F583597}"/>
                </a:ext>
              </a:extLst>
            </p:cNvPr>
            <p:cNvSpPr/>
            <p:nvPr/>
          </p:nvSpPr>
          <p:spPr>
            <a:xfrm>
              <a:off x="1676419" y="3570445"/>
              <a:ext cx="547373" cy="5473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2" name="Ellipse 43">
              <a:extLst>
                <a:ext uri="{FF2B5EF4-FFF2-40B4-BE49-F238E27FC236}">
                  <a16:creationId xmlns:a16="http://schemas.microsoft.com/office/drawing/2014/main" id="{FECEC5A4-3736-3243-8836-0A66D56C331C}"/>
                </a:ext>
              </a:extLst>
            </p:cNvPr>
            <p:cNvSpPr/>
            <p:nvPr/>
          </p:nvSpPr>
          <p:spPr>
            <a:xfrm>
              <a:off x="2211951" y="4222006"/>
              <a:ext cx="184640" cy="18464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3" name="Ellipse 44">
              <a:extLst>
                <a:ext uri="{FF2B5EF4-FFF2-40B4-BE49-F238E27FC236}">
                  <a16:creationId xmlns:a16="http://schemas.microsoft.com/office/drawing/2014/main" id="{FB4B7636-DEF4-514E-9521-211B7BCC71B2}"/>
                </a:ext>
              </a:extLst>
            </p:cNvPr>
            <p:cNvSpPr/>
            <p:nvPr/>
          </p:nvSpPr>
          <p:spPr>
            <a:xfrm>
              <a:off x="2953413" y="3018360"/>
              <a:ext cx="460967" cy="46096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4" name="Ellipse 46">
              <a:extLst>
                <a:ext uri="{FF2B5EF4-FFF2-40B4-BE49-F238E27FC236}">
                  <a16:creationId xmlns:a16="http://schemas.microsoft.com/office/drawing/2014/main" id="{CEE307B1-D114-1A43-8222-A843454D7831}"/>
                </a:ext>
              </a:extLst>
            </p:cNvPr>
            <p:cNvSpPr/>
            <p:nvPr/>
          </p:nvSpPr>
          <p:spPr>
            <a:xfrm>
              <a:off x="3507182" y="2817778"/>
              <a:ext cx="742605" cy="74260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5" name="Ellipse 61">
              <a:extLst>
                <a:ext uri="{FF2B5EF4-FFF2-40B4-BE49-F238E27FC236}">
                  <a16:creationId xmlns:a16="http://schemas.microsoft.com/office/drawing/2014/main" id="{A539EE10-2253-DD4F-8961-6B2D0B6C62A2}"/>
                </a:ext>
              </a:extLst>
            </p:cNvPr>
            <p:cNvSpPr/>
            <p:nvPr/>
          </p:nvSpPr>
          <p:spPr>
            <a:xfrm>
              <a:off x="4111261" y="3499923"/>
              <a:ext cx="367833" cy="36783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6" name="Ellipse 67">
              <a:extLst>
                <a:ext uri="{FF2B5EF4-FFF2-40B4-BE49-F238E27FC236}">
                  <a16:creationId xmlns:a16="http://schemas.microsoft.com/office/drawing/2014/main" id="{E7A82C5A-A6EA-1342-950E-A9ADBAF00E17}"/>
                </a:ext>
              </a:extLst>
            </p:cNvPr>
            <p:cNvSpPr/>
            <p:nvPr/>
          </p:nvSpPr>
          <p:spPr>
            <a:xfrm>
              <a:off x="3267554" y="3639689"/>
              <a:ext cx="560745" cy="56074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7" name="Ellipse 69">
              <a:extLst>
                <a:ext uri="{FF2B5EF4-FFF2-40B4-BE49-F238E27FC236}">
                  <a16:creationId xmlns:a16="http://schemas.microsoft.com/office/drawing/2014/main" id="{1D02B506-17FF-A74A-B39C-852FF770A698}"/>
                </a:ext>
              </a:extLst>
            </p:cNvPr>
            <p:cNvSpPr/>
            <p:nvPr/>
          </p:nvSpPr>
          <p:spPr>
            <a:xfrm>
              <a:off x="5244346" y="3765850"/>
              <a:ext cx="234737" cy="23473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138" name="Ellipse 42">
              <a:extLst>
                <a:ext uri="{FF2B5EF4-FFF2-40B4-BE49-F238E27FC236}">
                  <a16:creationId xmlns:a16="http://schemas.microsoft.com/office/drawing/2014/main" id="{A9352086-FEC2-C241-AB36-3927DEC63D04}"/>
                </a:ext>
              </a:extLst>
            </p:cNvPr>
            <p:cNvSpPr/>
            <p:nvPr/>
          </p:nvSpPr>
          <p:spPr>
            <a:xfrm>
              <a:off x="2818751" y="5404058"/>
              <a:ext cx="547373" cy="54737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</p:grpSp>
      <p:pic>
        <p:nvPicPr>
          <p:cNvPr id="139" name="Image 138">
            <a:extLst>
              <a:ext uri="{FF2B5EF4-FFF2-40B4-BE49-F238E27FC236}">
                <a16:creationId xmlns:a16="http://schemas.microsoft.com/office/drawing/2014/main" id="{E5CE7393-0F70-0541-B627-84B21422C7AB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858957" y="386004"/>
            <a:ext cx="460811" cy="645752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BA8FF70A-0C10-3342-B7A4-F2359A462B87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5000"/>
          </a:blip>
          <a:stretch>
            <a:fillRect/>
          </a:stretch>
        </p:blipFill>
        <p:spPr>
          <a:xfrm>
            <a:off x="9334216" y="386004"/>
            <a:ext cx="460811" cy="645752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8C4D5BA5-C71C-B541-BABE-B0524F5B28CD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35000"/>
          </a:blip>
          <a:stretch>
            <a:fillRect/>
          </a:stretch>
        </p:blipFill>
        <p:spPr>
          <a:xfrm>
            <a:off x="9843535" y="386004"/>
            <a:ext cx="460811" cy="645752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BB4DFDE3-B673-704A-8DF0-BB07E33104B2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35000"/>
          </a:blip>
          <a:stretch>
            <a:fillRect/>
          </a:stretch>
        </p:blipFill>
        <p:spPr>
          <a:xfrm>
            <a:off x="11368276" y="386004"/>
            <a:ext cx="460811" cy="645752"/>
          </a:xfrm>
          <a:prstGeom prst="rect">
            <a:avLst/>
          </a:prstGeom>
        </p:spPr>
      </p:pic>
      <p:pic>
        <p:nvPicPr>
          <p:cNvPr id="143" name="Picture 1">
            <a:extLst>
              <a:ext uri="{FF2B5EF4-FFF2-40B4-BE49-F238E27FC236}">
                <a16:creationId xmlns:a16="http://schemas.microsoft.com/office/drawing/2014/main" id="{40B3F7B0-65B6-B343-99EC-DBCA32E447C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alphaModFix amt="35000"/>
          </a:blip>
          <a:srcRect l="15591" t="2884" r="15591"/>
          <a:stretch/>
        </p:blipFill>
        <p:spPr>
          <a:xfrm>
            <a:off x="10352854" y="386004"/>
            <a:ext cx="457595" cy="645752"/>
          </a:xfrm>
          <a:prstGeom prst="rect">
            <a:avLst/>
          </a:prstGeom>
        </p:spPr>
      </p:pic>
      <p:pic>
        <p:nvPicPr>
          <p:cNvPr id="144" name="Graphique 143">
            <a:extLst>
              <a:ext uri="{FF2B5EF4-FFF2-40B4-BE49-F238E27FC236}">
                <a16:creationId xmlns:a16="http://schemas.microsoft.com/office/drawing/2014/main" id="{28D94FE8-453E-A549-969B-B460575BD3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5400000">
            <a:off x="9578974" y="386005"/>
            <a:ext cx="216052" cy="216052"/>
          </a:xfrm>
          <a:prstGeom prst="rect">
            <a:avLst/>
          </a:prstGeom>
        </p:spPr>
      </p:pic>
      <p:pic>
        <p:nvPicPr>
          <p:cNvPr id="145" name="Graphique 144">
            <a:extLst>
              <a:ext uri="{FF2B5EF4-FFF2-40B4-BE49-F238E27FC236}">
                <a16:creationId xmlns:a16="http://schemas.microsoft.com/office/drawing/2014/main" id="{EE3FCFB2-D4D0-A24F-96D3-1F114F794D0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5400000">
            <a:off x="10088561" y="386005"/>
            <a:ext cx="216052" cy="216052"/>
          </a:xfrm>
          <a:prstGeom prst="rect">
            <a:avLst/>
          </a:prstGeom>
        </p:spPr>
      </p:pic>
      <p:pic>
        <p:nvPicPr>
          <p:cNvPr id="146" name="Graphique 145">
            <a:extLst>
              <a:ext uri="{FF2B5EF4-FFF2-40B4-BE49-F238E27FC236}">
                <a16:creationId xmlns:a16="http://schemas.microsoft.com/office/drawing/2014/main" id="{156C80FF-952A-4D4C-A488-38C6538355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5400000">
            <a:off x="10598149" y="386005"/>
            <a:ext cx="216052" cy="216052"/>
          </a:xfrm>
          <a:prstGeom prst="rect">
            <a:avLst/>
          </a:prstGeom>
        </p:spPr>
      </p:pic>
      <p:pic>
        <p:nvPicPr>
          <p:cNvPr id="147" name="Graphique 146">
            <a:extLst>
              <a:ext uri="{FF2B5EF4-FFF2-40B4-BE49-F238E27FC236}">
                <a16:creationId xmlns:a16="http://schemas.microsoft.com/office/drawing/2014/main" id="{A60A0B37-9810-C84C-B017-CE50332FFB3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5400000">
            <a:off x="11107737" y="386005"/>
            <a:ext cx="216052" cy="216052"/>
          </a:xfrm>
          <a:prstGeom prst="rect">
            <a:avLst/>
          </a:prstGeom>
        </p:spPr>
      </p:pic>
      <p:pic>
        <p:nvPicPr>
          <p:cNvPr id="148" name="Graphique 147">
            <a:extLst>
              <a:ext uri="{FF2B5EF4-FFF2-40B4-BE49-F238E27FC236}">
                <a16:creationId xmlns:a16="http://schemas.microsoft.com/office/drawing/2014/main" id="{B0130C4D-33D8-6B49-B619-152ED6EFF0A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5400000">
            <a:off x="11617324" y="386005"/>
            <a:ext cx="216052" cy="2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que 40">
            <a:extLst>
              <a:ext uri="{FF2B5EF4-FFF2-40B4-BE49-F238E27FC236}">
                <a16:creationId xmlns:a16="http://schemas.microsoft.com/office/drawing/2014/main" id="{AF7D661C-240E-BF4A-AECE-7AE1F44ED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5E46BA44-DF5A-814C-986C-ABA7FBAA5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912" t="23291" r="28862" b="15714"/>
          <a:stretch/>
        </p:blipFill>
        <p:spPr>
          <a:xfrm>
            <a:off x="11303803" y="-3922"/>
            <a:ext cx="380249" cy="549275"/>
          </a:xfrm>
          <a:prstGeom prst="rect">
            <a:avLst/>
          </a:prstGeom>
        </p:spPr>
      </p:pic>
      <p:sp>
        <p:nvSpPr>
          <p:cNvPr id="40" name="Title 5">
            <a:extLst>
              <a:ext uri="{FF2B5EF4-FFF2-40B4-BE49-F238E27FC236}">
                <a16:creationId xmlns:a16="http://schemas.microsoft.com/office/drawing/2014/main" id="{FD4B4F94-3469-6B41-8CED-D947A6BBE58E}"/>
              </a:ext>
            </a:extLst>
          </p:cNvPr>
          <p:cNvSpPr txBox="1">
            <a:spLocks/>
          </p:cNvSpPr>
          <p:nvPr/>
        </p:nvSpPr>
        <p:spPr>
          <a:xfrm>
            <a:off x="1529272" y="558228"/>
            <a:ext cx="7480706" cy="1118255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GB" sz="3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employees contribute to the entire value-chain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B506280A-3FA3-0140-BA4E-CD7204F04632}"/>
              </a:ext>
            </a:extLst>
          </p:cNvPr>
          <p:cNvSpPr txBox="1">
            <a:spLocks/>
          </p:cNvSpPr>
          <p:nvPr/>
        </p:nvSpPr>
        <p:spPr>
          <a:xfrm>
            <a:off x="2350924" y="6393857"/>
            <a:ext cx="8829521" cy="123111"/>
          </a:xfrm>
          <a:prstGeom prst="rect">
            <a:avLst/>
          </a:prstGeom>
        </p:spPr>
        <p:txBody>
          <a:bodyPr vert="horz" wrap="square" lIns="0" tIns="0" rIns="9144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BE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*</a:t>
            </a:r>
            <a:r>
              <a:rPr lang="de-DE" err="1"/>
              <a:t>Full</a:t>
            </a:r>
            <a:r>
              <a:rPr lang="de-DE"/>
              <a:t> Year </a:t>
            </a:r>
            <a:r>
              <a:rPr lang="de-DE" err="1"/>
              <a:t>results</a:t>
            </a:r>
            <a:r>
              <a:rPr lang="de-DE"/>
              <a:t> 2022</a:t>
            </a: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1DF52FC4-6B1D-E343-AE62-0BF065A0B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61447" y="652034"/>
            <a:ext cx="443163" cy="443163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14605D65-D243-7B4B-97B3-34035FB06F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794619" y="652034"/>
            <a:ext cx="443163" cy="443163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3926C32C-4446-EA41-9081-716229B1E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839171" y="652034"/>
            <a:ext cx="443163" cy="443163"/>
          </a:xfrm>
          <a:prstGeom prst="rect">
            <a:avLst/>
          </a:prstGeom>
        </p:spPr>
      </p:pic>
      <p:pic>
        <p:nvPicPr>
          <p:cNvPr id="46" name="Graphique 45">
            <a:extLst>
              <a:ext uri="{FF2B5EF4-FFF2-40B4-BE49-F238E27FC236}">
                <a16:creationId xmlns:a16="http://schemas.microsoft.com/office/drawing/2014/main" id="{56B4D5D3-33BD-2F43-B5E8-B805057AED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16895" y="652034"/>
            <a:ext cx="443163" cy="443163"/>
          </a:xfrm>
          <a:prstGeom prst="rect">
            <a:avLst/>
          </a:prstGeom>
        </p:spPr>
      </p:pic>
      <p:pic>
        <p:nvPicPr>
          <p:cNvPr id="47" name="Graphique 46">
            <a:extLst>
              <a:ext uri="{FF2B5EF4-FFF2-40B4-BE49-F238E27FC236}">
                <a16:creationId xmlns:a16="http://schemas.microsoft.com/office/drawing/2014/main" id="{EC023E09-6E05-B549-8AD5-9C154E1EE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272345" y="652034"/>
            <a:ext cx="443163" cy="443163"/>
          </a:xfrm>
          <a:prstGeom prst="rect">
            <a:avLst/>
          </a:prstGeom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C0581EE-274A-9142-89EB-B76626F9BB91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11248024" y="5405188"/>
            <a:ext cx="737003" cy="731602"/>
          </a:xfrm>
          <a:custGeom>
            <a:avLst/>
            <a:gdLst>
              <a:gd name="T0" fmla="*/ 2544 w 2544"/>
              <a:gd name="T1" fmla="*/ 0 h 2569"/>
              <a:gd name="T2" fmla="*/ 2544 w 2544"/>
              <a:gd name="T3" fmla="*/ 2569 h 2569"/>
              <a:gd name="T4" fmla="*/ 0 w 2544"/>
              <a:gd name="T5" fmla="*/ 2569 h 2569"/>
              <a:gd name="T6" fmla="*/ 2544 w 2544"/>
              <a:gd name="T7" fmla="*/ 0 h 2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44" h="2569">
                <a:moveTo>
                  <a:pt x="2544" y="0"/>
                </a:moveTo>
                <a:cubicBezTo>
                  <a:pt x="2544" y="2569"/>
                  <a:pt x="2544" y="2569"/>
                  <a:pt x="2544" y="2569"/>
                </a:cubicBezTo>
                <a:cubicBezTo>
                  <a:pt x="0" y="2569"/>
                  <a:pt x="0" y="2569"/>
                  <a:pt x="0" y="2569"/>
                </a:cubicBezTo>
                <a:cubicBezTo>
                  <a:pt x="1308" y="2365"/>
                  <a:pt x="2342" y="1321"/>
                  <a:pt x="254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64B5E81-833F-C842-9B41-381C46721ACA}"/>
              </a:ext>
            </a:extLst>
          </p:cNvPr>
          <p:cNvGrpSpPr/>
          <p:nvPr/>
        </p:nvGrpSpPr>
        <p:grpSpPr>
          <a:xfrm>
            <a:off x="-471438" y="1837968"/>
            <a:ext cx="11266057" cy="4481006"/>
            <a:chOff x="209673" y="1837968"/>
            <a:chExt cx="11266057" cy="4481006"/>
          </a:xfrm>
        </p:grpSpPr>
        <p:graphicFrame>
          <p:nvGraphicFramePr>
            <p:cNvPr id="69" name="Chart 31">
              <a:extLst>
                <a:ext uri="{FF2B5EF4-FFF2-40B4-BE49-F238E27FC236}">
                  <a16:creationId xmlns:a16="http://schemas.microsoft.com/office/drawing/2014/main" id="{AD8DBE09-C865-1D47-B551-C08F1BE653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0514829"/>
                </p:ext>
              </p:extLst>
            </p:nvPr>
          </p:nvGraphicFramePr>
          <p:xfrm>
            <a:off x="3779466" y="1837968"/>
            <a:ext cx="5299067" cy="40626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A14DDB02-3C48-1E4D-8EDF-84EABEE6C0B2}"/>
                </a:ext>
              </a:extLst>
            </p:cNvPr>
            <p:cNvSpPr/>
            <p:nvPr/>
          </p:nvSpPr>
          <p:spPr>
            <a:xfrm>
              <a:off x="5811009" y="2888713"/>
              <a:ext cx="1826046" cy="1826046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chemeClr val="accent1"/>
                </a:solidFill>
              </a:endParaRPr>
            </a:p>
          </p:txBody>
        </p:sp>
        <p:sp>
          <p:nvSpPr>
            <p:cNvPr id="72" name="TextBox 29">
              <a:extLst>
                <a:ext uri="{FF2B5EF4-FFF2-40B4-BE49-F238E27FC236}">
                  <a16:creationId xmlns:a16="http://schemas.microsoft.com/office/drawing/2014/main" id="{D54E7A78-72F4-E44F-B428-C66AE45963F4}"/>
                </a:ext>
              </a:extLst>
            </p:cNvPr>
            <p:cNvSpPr txBox="1"/>
            <p:nvPr/>
          </p:nvSpPr>
          <p:spPr>
            <a:xfrm>
              <a:off x="6084549" y="1917954"/>
              <a:ext cx="1354022" cy="51296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nl-BE" sz="2400" b="1" dirty="0">
                  <a:solidFill>
                    <a:srgbClr val="71C5E8"/>
                  </a:solidFill>
                </a:rPr>
                <a:t>3059</a:t>
              </a:r>
              <a:r>
                <a:rPr lang="nl-BE" sz="2400" dirty="0">
                  <a:solidFill>
                    <a:srgbClr val="71C5E8"/>
                  </a:solidFill>
                </a:rPr>
                <a:t>*</a:t>
              </a:r>
              <a:r>
                <a:rPr lang="nl-BE" sz="2400" b="1" dirty="0">
                  <a:solidFill>
                    <a:srgbClr val="71C5E8"/>
                  </a:solidFill>
                </a:rPr>
                <a:t> </a:t>
              </a:r>
              <a:r>
                <a:rPr lang="nl-BE" sz="2000" dirty="0">
                  <a:solidFill>
                    <a:srgbClr val="71C5E8"/>
                  </a:solidFill>
                </a:rPr>
                <a:t>employees</a:t>
              </a:r>
              <a:endParaRPr lang="en-BE" sz="2000" dirty="0">
                <a:solidFill>
                  <a:srgbClr val="71C5E8"/>
                </a:solidFill>
              </a:endParaRPr>
            </a:p>
          </p:txBody>
        </p:sp>
        <p:pic>
          <p:nvPicPr>
            <p:cNvPr id="73" name="Graphic 5">
              <a:extLst>
                <a:ext uri="{FF2B5EF4-FFF2-40B4-BE49-F238E27FC236}">
                  <a16:creationId xmlns:a16="http://schemas.microsoft.com/office/drawing/2014/main" id="{9ECEBD59-B9AC-7F4F-82B2-E0CC58CF9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038267" y="3112930"/>
              <a:ext cx="1354022" cy="1354022"/>
            </a:xfrm>
            <a:prstGeom prst="rect">
              <a:avLst/>
            </a:prstGeom>
          </p:spPr>
        </p:pic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0EB57725-CEDA-1D46-953A-BAE8DDCCC6BF}"/>
                </a:ext>
              </a:extLst>
            </p:cNvPr>
            <p:cNvGrpSpPr/>
            <p:nvPr/>
          </p:nvGrpSpPr>
          <p:grpSpPr>
            <a:xfrm>
              <a:off x="5006421" y="3480921"/>
              <a:ext cx="729854" cy="1050858"/>
              <a:chOff x="7909046" y="3864833"/>
              <a:chExt cx="589670" cy="849019"/>
            </a:xfrm>
          </p:grpSpPr>
          <p:pic>
            <p:nvPicPr>
              <p:cNvPr id="78" name="Graphic 32">
                <a:extLst>
                  <a:ext uri="{FF2B5EF4-FFF2-40B4-BE49-F238E27FC236}">
                    <a16:creationId xmlns:a16="http://schemas.microsoft.com/office/drawing/2014/main" id="{C733903A-1D31-334D-A24B-7B33ED283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909046" y="3864833"/>
                <a:ext cx="589670" cy="589670"/>
              </a:xfrm>
              <a:prstGeom prst="rect">
                <a:avLst/>
              </a:prstGeom>
            </p:spPr>
          </p:pic>
          <p:sp>
            <p:nvSpPr>
              <p:cNvPr id="79" name="TextBox 33">
                <a:extLst>
                  <a:ext uri="{FF2B5EF4-FFF2-40B4-BE49-F238E27FC236}">
                    <a16:creationId xmlns:a16="http://schemas.microsoft.com/office/drawing/2014/main" id="{0B01C7A6-E429-A945-A89B-217F03B3B706}"/>
                  </a:ext>
                </a:extLst>
              </p:cNvPr>
              <p:cNvSpPr txBox="1"/>
              <p:nvPr/>
            </p:nvSpPr>
            <p:spPr>
              <a:xfrm>
                <a:off x="7923577" y="4562531"/>
                <a:ext cx="560609" cy="151321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/>
              <a:p>
                <a:pPr algn="ctr">
                  <a:lnSpc>
                    <a:spcPts val="1440"/>
                  </a:lnSpc>
                </a:pPr>
                <a:r>
                  <a:rPr lang="nl-BE" sz="2000" b="1" dirty="0">
                    <a:solidFill>
                      <a:schemeClr val="accent2"/>
                    </a:solidFill>
                  </a:rPr>
                  <a:t>47%</a:t>
                </a:r>
                <a:endParaRPr lang="en-BE" sz="2000" b="1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7B855A5D-8081-FB45-AB89-986775753A60}"/>
                </a:ext>
              </a:extLst>
            </p:cNvPr>
            <p:cNvGrpSpPr/>
            <p:nvPr/>
          </p:nvGrpSpPr>
          <p:grpSpPr>
            <a:xfrm>
              <a:off x="7705934" y="3505283"/>
              <a:ext cx="720358" cy="1026496"/>
              <a:chOff x="9904420" y="3862611"/>
              <a:chExt cx="581998" cy="829336"/>
            </a:xfrm>
          </p:grpSpPr>
          <p:pic>
            <p:nvPicPr>
              <p:cNvPr id="76" name="Graphic 35">
                <a:extLst>
                  <a:ext uri="{FF2B5EF4-FFF2-40B4-BE49-F238E27FC236}">
                    <a16:creationId xmlns:a16="http://schemas.microsoft.com/office/drawing/2014/main" id="{8BEBB521-EDD3-4545-B99D-A523F83AA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9904420" y="3862611"/>
                <a:ext cx="581998" cy="581998"/>
              </a:xfrm>
              <a:prstGeom prst="rect">
                <a:avLst/>
              </a:prstGeom>
            </p:spPr>
          </p:pic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AB1F276A-CC47-BA43-BEBE-0C6B69AC101E}"/>
                  </a:ext>
                </a:extLst>
              </p:cNvPr>
              <p:cNvSpPr txBox="1"/>
              <p:nvPr/>
            </p:nvSpPr>
            <p:spPr>
              <a:xfrm>
                <a:off x="9915115" y="4540626"/>
                <a:ext cx="560609" cy="151321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/>
              <a:p>
                <a:pPr algn="ctr">
                  <a:lnSpc>
                    <a:spcPts val="1440"/>
                  </a:lnSpc>
                </a:pPr>
                <a:r>
                  <a:rPr lang="nl-BE" sz="2000" b="1">
                    <a:solidFill>
                      <a:schemeClr val="accent6"/>
                    </a:solidFill>
                  </a:rPr>
                  <a:t>53%</a:t>
                </a:r>
                <a:endParaRPr lang="en-BE" sz="2000" b="1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61C05CE-09D2-704C-8034-560BBC0FF924}"/>
                </a:ext>
              </a:extLst>
            </p:cNvPr>
            <p:cNvGrpSpPr/>
            <p:nvPr/>
          </p:nvGrpSpPr>
          <p:grpSpPr>
            <a:xfrm>
              <a:off x="209673" y="1926616"/>
              <a:ext cx="4999683" cy="3840789"/>
              <a:chOff x="1777276" y="1903881"/>
              <a:chExt cx="4039390" cy="3103085"/>
            </a:xfrm>
          </p:grpSpPr>
          <p:graphicFrame>
            <p:nvGraphicFramePr>
              <p:cNvPr id="52" name="Chart 19">
                <a:extLst>
                  <a:ext uri="{FF2B5EF4-FFF2-40B4-BE49-F238E27FC236}">
                    <a16:creationId xmlns:a16="http://schemas.microsoft.com/office/drawing/2014/main" id="{7C44AF9F-B085-B241-B8A2-9F12485375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5957916"/>
                  </p:ext>
                </p:extLst>
              </p:nvPr>
            </p:nvGraphicFramePr>
            <p:xfrm>
              <a:off x="1777276" y="1910098"/>
              <a:ext cx="4039390" cy="30968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4"/>
              </a:graphicData>
            </a:graphic>
          </p:graphicFrame>
          <p:sp>
            <p:nvSpPr>
              <p:cNvPr id="53" name="TextBox 29">
                <a:extLst>
                  <a:ext uri="{FF2B5EF4-FFF2-40B4-BE49-F238E27FC236}">
                    <a16:creationId xmlns:a16="http://schemas.microsoft.com/office/drawing/2014/main" id="{C2F39125-744C-E54E-A23F-C12E7009C7CD}"/>
                  </a:ext>
                </a:extLst>
              </p:cNvPr>
              <p:cNvSpPr txBox="1"/>
              <p:nvPr/>
            </p:nvSpPr>
            <p:spPr>
              <a:xfrm>
                <a:off x="3412202" y="1903881"/>
                <a:ext cx="1226104" cy="414436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BE" sz="2400" b="1">
                    <a:solidFill>
                      <a:schemeClr val="accent1"/>
                    </a:solidFill>
                  </a:rPr>
                  <a:t>32%</a:t>
                </a:r>
                <a:r>
                  <a:rPr lang="nl-BE" sz="2400">
                    <a:solidFill>
                      <a:schemeClr val="accent1"/>
                    </a:solidFill>
                  </a:rPr>
                  <a:t>*</a:t>
                </a:r>
                <a:br>
                  <a:rPr lang="nl-BE" sz="2400" b="1">
                    <a:solidFill>
                      <a:schemeClr val="accent1"/>
                    </a:solidFill>
                  </a:rPr>
                </a:br>
                <a:r>
                  <a:rPr lang="nl-BE" sz="2000">
                    <a:solidFill>
                      <a:schemeClr val="accent1"/>
                    </a:solidFill>
                  </a:rPr>
                  <a:t>of global</a:t>
                </a:r>
                <a:endParaRPr lang="en-BE" sz="20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2036B5B0-C22F-A942-9BB7-4C3C4F0193F0}"/>
                  </a:ext>
                </a:extLst>
              </p:cNvPr>
              <p:cNvGrpSpPr/>
              <p:nvPr/>
            </p:nvGrpSpPr>
            <p:grpSpPr>
              <a:xfrm>
                <a:off x="4082328" y="2575462"/>
                <a:ext cx="1319810" cy="1071884"/>
                <a:chOff x="6201922" y="3013731"/>
                <a:chExt cx="1319810" cy="1071884"/>
              </a:xfrm>
            </p:grpSpPr>
            <p:pic>
              <p:nvPicPr>
                <p:cNvPr id="65" name="Graphic 68">
                  <a:extLst>
                    <a:ext uri="{FF2B5EF4-FFF2-40B4-BE49-F238E27FC236}">
                      <a16:creationId xmlns:a16="http://schemas.microsoft.com/office/drawing/2014/main" id="{1E0F22B0-39FA-3445-96E2-31557572E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1922" y="3013731"/>
                  <a:ext cx="1319810" cy="1071884"/>
                </a:xfrm>
                <a:prstGeom prst="rect">
                  <a:avLst/>
                </a:prstGeom>
              </p:spPr>
            </p:pic>
            <p:pic>
              <p:nvPicPr>
                <p:cNvPr id="66" name="Graphique 65">
                  <a:extLst>
                    <a:ext uri="{FF2B5EF4-FFF2-40B4-BE49-F238E27FC236}">
                      <a16:creationId xmlns:a16="http://schemas.microsoft.com/office/drawing/2014/main" id="{23574682-CB25-7349-A3A3-04172EE04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1844" y="3112059"/>
                  <a:ext cx="302766" cy="302766"/>
                </a:xfrm>
                <a:prstGeom prst="rect">
                  <a:avLst/>
                </a:prstGeom>
              </p:spPr>
            </p:pic>
            <p:pic>
              <p:nvPicPr>
                <p:cNvPr id="67" name="Graphique 66">
                  <a:extLst>
                    <a:ext uri="{FF2B5EF4-FFF2-40B4-BE49-F238E27FC236}">
                      <a16:creationId xmlns:a16="http://schemas.microsoft.com/office/drawing/2014/main" id="{C5074AEB-447A-094E-8109-C2F232646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2958" y="3160959"/>
                  <a:ext cx="302766" cy="302766"/>
                </a:xfrm>
                <a:prstGeom prst="rect">
                  <a:avLst/>
                </a:prstGeom>
              </p:spPr>
            </p:pic>
            <p:pic>
              <p:nvPicPr>
                <p:cNvPr id="68" name="Graphique 67">
                  <a:extLst>
                    <a:ext uri="{FF2B5EF4-FFF2-40B4-BE49-F238E27FC236}">
                      <a16:creationId xmlns:a16="http://schemas.microsoft.com/office/drawing/2014/main" id="{EF622D40-75B4-DE4A-8725-E2FB5619AF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4725" y="3048436"/>
                  <a:ext cx="302766" cy="302766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2F4E1824-6E8E-BA42-BA85-C9D3D9272C1D}"/>
                </a:ext>
              </a:extLst>
            </p:cNvPr>
            <p:cNvCxnSpPr>
              <a:cxnSpLocks/>
            </p:cNvCxnSpPr>
            <p:nvPr/>
          </p:nvCxnSpPr>
          <p:spPr>
            <a:xfrm>
              <a:off x="3670481" y="2146490"/>
              <a:ext cx="236778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1C5E8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789129-8472-6C49-B4E0-93807F8C96CF}"/>
                </a:ext>
              </a:extLst>
            </p:cNvPr>
            <p:cNvGrpSpPr/>
            <p:nvPr/>
          </p:nvGrpSpPr>
          <p:grpSpPr>
            <a:xfrm>
              <a:off x="4831758" y="4963326"/>
              <a:ext cx="4265575" cy="1355648"/>
              <a:chOff x="5647784" y="5132685"/>
              <a:chExt cx="4265575" cy="1355648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4142BCEC-5717-48A3-B1CF-8942C03B5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6337748" y="5862681"/>
                <a:ext cx="625652" cy="625652"/>
              </a:xfrm>
              <a:prstGeom prst="rect">
                <a:avLst/>
              </a:prstGeom>
            </p:spPr>
          </p:pic>
          <p:sp>
            <p:nvSpPr>
              <p:cNvPr id="44" name="TextBox 29">
                <a:extLst>
                  <a:ext uri="{FF2B5EF4-FFF2-40B4-BE49-F238E27FC236}">
                    <a16:creationId xmlns:a16="http://schemas.microsoft.com/office/drawing/2014/main" id="{2913888F-99C2-4FB9-A838-2B28EA77AD0E}"/>
                  </a:ext>
                </a:extLst>
              </p:cNvPr>
              <p:cNvSpPr txBox="1"/>
              <p:nvPr/>
            </p:nvSpPr>
            <p:spPr>
              <a:xfrm>
                <a:off x="7077934" y="6058263"/>
                <a:ext cx="1936372" cy="234488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nl-BE" sz="1600" b="1">
                    <a:solidFill>
                      <a:schemeClr val="accent3"/>
                    </a:solidFill>
                  </a:rPr>
                  <a:t>69 Nationalities</a:t>
                </a:r>
                <a:endParaRPr lang="en-BE" sz="1600" b="1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40C319F-D7F1-4F16-8B9E-BD3044452264}"/>
                  </a:ext>
                </a:extLst>
              </p:cNvPr>
              <p:cNvSpPr txBox="1"/>
              <p:nvPr/>
            </p:nvSpPr>
            <p:spPr>
              <a:xfrm>
                <a:off x="7077934" y="5328764"/>
                <a:ext cx="2835425" cy="49244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chemeClr val="accent6"/>
                    </a:solidFill>
                  </a:rPr>
                  <a:t>Research, manufacturing</a:t>
                </a:r>
                <a:br>
                  <a:rPr lang="en-GB" sz="1600" b="1">
                    <a:solidFill>
                      <a:schemeClr val="accent6"/>
                    </a:solidFill>
                  </a:rPr>
                </a:br>
                <a:r>
                  <a:rPr lang="en-GB" sz="1600" b="1">
                    <a:solidFill>
                      <a:schemeClr val="accent6"/>
                    </a:solidFill>
                  </a:rPr>
                  <a:t>&amp; corporate functions</a:t>
                </a:r>
                <a:endParaRPr lang="en-US" sz="1600" b="1">
                  <a:solidFill>
                    <a:schemeClr val="accent6"/>
                  </a:solidFill>
                </a:endParaRPr>
              </a:p>
            </p:txBody>
          </p:sp>
          <p:pic>
            <p:nvPicPr>
              <p:cNvPr id="55" name="Graphique 67">
                <a:extLst>
                  <a:ext uri="{FF2B5EF4-FFF2-40B4-BE49-F238E27FC236}">
                    <a16:creationId xmlns:a16="http://schemas.microsoft.com/office/drawing/2014/main" id="{0EFFA9C4-0928-4BC1-BF15-649349007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rcRect/>
              <a:stretch/>
            </p:blipFill>
            <p:spPr>
              <a:xfrm>
                <a:off x="6213093" y="5132685"/>
                <a:ext cx="897979" cy="897979"/>
              </a:xfrm>
              <a:prstGeom prst="rect">
                <a:avLst/>
              </a:prstGeom>
            </p:spPr>
          </p:pic>
          <p:pic>
            <p:nvPicPr>
              <p:cNvPr id="61" name="Graphique 73">
                <a:extLst>
                  <a:ext uri="{FF2B5EF4-FFF2-40B4-BE49-F238E27FC236}">
                    <a16:creationId xmlns:a16="http://schemas.microsoft.com/office/drawing/2014/main" id="{D2E11D80-84A8-4717-8157-35BBAD52E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rcRect/>
              <a:stretch/>
            </p:blipFill>
            <p:spPr>
              <a:xfrm>
                <a:off x="5647784" y="5132685"/>
                <a:ext cx="897979" cy="897979"/>
              </a:xfrm>
              <a:prstGeom prst="rect">
                <a:avLst/>
              </a:prstGeom>
            </p:spPr>
          </p:pic>
        </p:grpSp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E1BC2FCC-59CD-C844-8966-6EC3523B2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/>
          </p:blipFill>
          <p:spPr>
            <a:xfrm>
              <a:off x="9195837" y="2647842"/>
              <a:ext cx="2279893" cy="2279893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53AB3FC8-3F51-B14A-A8BA-59313956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/>
          </p:blipFill>
          <p:spPr>
            <a:xfrm>
              <a:off x="9853488" y="3305493"/>
              <a:ext cx="964591" cy="964591"/>
            </a:xfrm>
            <a:prstGeom prst="rect">
              <a:avLst/>
            </a:prstGeom>
          </p:spPr>
        </p:pic>
      </p:grpSp>
      <p:pic>
        <p:nvPicPr>
          <p:cNvPr id="50" name="Image 30">
            <a:extLst>
              <a:ext uri="{FF2B5EF4-FFF2-40B4-BE49-F238E27FC236}">
                <a16:creationId xmlns:a16="http://schemas.microsoft.com/office/drawing/2014/main" id="{1A66F3A6-A32D-1D4A-A3A3-58C2AF5665B0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61055" t="618" r="2969" b="353"/>
          <a:stretch/>
        </p:blipFill>
        <p:spPr>
          <a:xfrm>
            <a:off x="-5055" y="270715"/>
            <a:ext cx="3259393" cy="6181249"/>
          </a:xfrm>
          <a:prstGeom prst="rect">
            <a:avLst/>
          </a:prstGeom>
        </p:spPr>
      </p:pic>
      <p:pic>
        <p:nvPicPr>
          <p:cNvPr id="57" name="Image 30">
            <a:extLst>
              <a:ext uri="{FF2B5EF4-FFF2-40B4-BE49-F238E27FC236}">
                <a16:creationId xmlns:a16="http://schemas.microsoft.com/office/drawing/2014/main" id="{B75274F0-99F8-7449-8967-DC2E2EBF7DE9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8979" t="618" r="59330" b="353"/>
          <a:stretch/>
        </p:blipFill>
        <p:spPr>
          <a:xfrm rot="10800000" flipH="1">
            <a:off x="9056610" y="1026898"/>
            <a:ext cx="2637054" cy="56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A1BC9B-888F-6740-57ED-10B7C946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29" y="3188934"/>
            <a:ext cx="1779098" cy="480131"/>
          </a:xfrm>
        </p:spPr>
        <p:txBody>
          <a:bodyPr/>
          <a:lstStyle/>
          <a:p>
            <a:pPr algn="ctr"/>
            <a:r>
              <a:rPr lang="fr-BE" dirty="0"/>
              <a:t>Braine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7345700-68A1-5343-1916-A97FB5683383}"/>
              </a:ext>
            </a:extLst>
          </p:cNvPr>
          <p:cNvSpPr txBox="1">
            <a:spLocks/>
          </p:cNvSpPr>
          <p:nvPr/>
        </p:nvSpPr>
        <p:spPr>
          <a:xfrm>
            <a:off x="4972235" y="3188934"/>
            <a:ext cx="2247530" cy="480131"/>
          </a:xfrm>
          <a:prstGeom prst="rect">
            <a:avLst/>
          </a:prstGeom>
        </p:spPr>
        <p:txBody>
          <a:bodyPr vert="horz" wrap="square" lIns="0" tIns="45720" rIns="36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dirty="0"/>
              <a:t>Anderlecht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69CB907-39F7-712B-0A35-810603EB95F4}"/>
              </a:ext>
            </a:extLst>
          </p:cNvPr>
          <p:cNvSpPr txBox="1">
            <a:spLocks/>
          </p:cNvSpPr>
          <p:nvPr/>
        </p:nvSpPr>
        <p:spPr>
          <a:xfrm>
            <a:off x="8711954" y="3190785"/>
            <a:ext cx="2247530" cy="480131"/>
          </a:xfrm>
          <a:prstGeom prst="rect">
            <a:avLst/>
          </a:prstGeom>
        </p:spPr>
        <p:txBody>
          <a:bodyPr vert="horz" wrap="square" lIns="0" tIns="45720" rIns="36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dirty="0"/>
              <a:t>Leuven</a:t>
            </a:r>
          </a:p>
        </p:txBody>
      </p:sp>
      <p:pic>
        <p:nvPicPr>
          <p:cNvPr id="12" name="Picture 11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06BC4D92-1838-7541-867B-064EE453B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4742" r="35996"/>
          <a:stretch/>
        </p:blipFill>
        <p:spPr>
          <a:xfrm>
            <a:off x="8711954" y="631704"/>
            <a:ext cx="2247530" cy="2252494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FB7338-6A31-E496-519D-278C0CFE95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02" t="-182" r="26094" b="182"/>
          <a:stretch/>
        </p:blipFill>
        <p:spPr>
          <a:xfrm>
            <a:off x="4972235" y="631704"/>
            <a:ext cx="2247530" cy="2281867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7A060D-F13C-9D52-D500-39CA11E2D0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52" r="15152"/>
          <a:stretch/>
        </p:blipFill>
        <p:spPr>
          <a:xfrm>
            <a:off x="1098111" y="633723"/>
            <a:ext cx="2381935" cy="2277828"/>
          </a:xfrm>
          <a:prstGeom prst="ellipse">
            <a:avLst/>
          </a:prstGeom>
        </p:spPr>
      </p:pic>
      <p:sp>
        <p:nvSpPr>
          <p:cNvPr id="18" name="ZoneTexte 32">
            <a:extLst>
              <a:ext uri="{FF2B5EF4-FFF2-40B4-BE49-F238E27FC236}">
                <a16:creationId xmlns:a16="http://schemas.microsoft.com/office/drawing/2014/main" id="{D0DF3FB0-37B2-4B42-6ACE-55F115C51AB0}"/>
              </a:ext>
            </a:extLst>
          </p:cNvPr>
          <p:cNvSpPr txBox="1"/>
          <p:nvPr/>
        </p:nvSpPr>
        <p:spPr>
          <a:xfrm>
            <a:off x="1399529" y="3833438"/>
            <a:ext cx="160314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+/- 2.300p</a:t>
            </a:r>
          </a:p>
          <a:p>
            <a:pPr algn="ctr"/>
            <a:endParaRPr lang="en-US" sz="1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68% cadres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32%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d’employés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ZoneTexte 32">
            <a:extLst>
              <a:ext uri="{FF2B5EF4-FFF2-40B4-BE49-F238E27FC236}">
                <a16:creationId xmlns:a16="http://schemas.microsoft.com/office/drawing/2014/main" id="{ADA21837-7486-BCFF-EFEC-BC36DDDAB05F}"/>
              </a:ext>
            </a:extLst>
          </p:cNvPr>
          <p:cNvSpPr txBox="1"/>
          <p:nvPr/>
        </p:nvSpPr>
        <p:spPr>
          <a:xfrm>
            <a:off x="5294428" y="3833438"/>
            <a:ext cx="160314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+/- 690p</a:t>
            </a:r>
          </a:p>
          <a:p>
            <a:pPr algn="ctr"/>
            <a:endParaRPr lang="en-US" sz="1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88% cadres</a:t>
            </a: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12%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d’employés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ZoneTexte 32">
            <a:extLst>
              <a:ext uri="{FF2B5EF4-FFF2-40B4-BE49-F238E27FC236}">
                <a16:creationId xmlns:a16="http://schemas.microsoft.com/office/drawing/2014/main" id="{6BAFAAE2-507C-C079-4BDC-0E4643110157}"/>
              </a:ext>
            </a:extLst>
          </p:cNvPr>
          <p:cNvSpPr txBox="1"/>
          <p:nvPr/>
        </p:nvSpPr>
        <p:spPr>
          <a:xfrm>
            <a:off x="9034147" y="3831590"/>
            <a:ext cx="1603143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+/- 20p</a:t>
            </a:r>
          </a:p>
          <a:p>
            <a:pPr algn="ctr"/>
            <a:endParaRPr lang="en-US" sz="1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 cadres</a:t>
            </a:r>
          </a:p>
        </p:txBody>
      </p:sp>
      <p:sp>
        <p:nvSpPr>
          <p:cNvPr id="21" name="ZoneTexte 33">
            <a:extLst>
              <a:ext uri="{FF2B5EF4-FFF2-40B4-BE49-F238E27FC236}">
                <a16:creationId xmlns:a16="http://schemas.microsoft.com/office/drawing/2014/main" id="{3CDCCD72-DF9A-CCF4-0923-D9E5F2A0478A}"/>
              </a:ext>
            </a:extLst>
          </p:cNvPr>
          <p:cNvSpPr txBox="1"/>
          <p:nvPr/>
        </p:nvSpPr>
        <p:spPr>
          <a:xfrm>
            <a:off x="1206931" y="4956648"/>
            <a:ext cx="2273115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(12 </a:t>
            </a:r>
            <a:r>
              <a:rPr lang="en-US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mandats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CPPT 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 </a:t>
            </a:r>
            <a:r>
              <a:rPr lang="en-US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mandats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 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 </a:t>
            </a:r>
            <a:r>
              <a:rPr lang="en-US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mandats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ZoneTexte 33">
            <a:extLst>
              <a:ext uri="{FF2B5EF4-FFF2-40B4-BE49-F238E27FC236}">
                <a16:creationId xmlns:a16="http://schemas.microsoft.com/office/drawing/2014/main" id="{9C02F8EA-8DD0-65E9-FE68-CF8AB0197822}"/>
              </a:ext>
            </a:extLst>
          </p:cNvPr>
          <p:cNvSpPr txBox="1"/>
          <p:nvPr/>
        </p:nvSpPr>
        <p:spPr>
          <a:xfrm>
            <a:off x="9323656" y="4948635"/>
            <a:ext cx="1313634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CPPT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</a:t>
            </a: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8621E1-C750-21C3-F5F4-06EAFB38A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538" y="4876883"/>
            <a:ext cx="399294" cy="335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7C5A62-DD54-F78E-68D5-240B0528A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049" y="5212057"/>
            <a:ext cx="399294" cy="3351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B43B89-17FC-888C-9319-01E09AE51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538" y="5568252"/>
            <a:ext cx="399294" cy="3351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B9946B-0C7A-7A96-3260-3FBDEF72D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954" y="4868870"/>
            <a:ext cx="356492" cy="3434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8CA241-4802-D783-E88A-7885D6A5A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954" y="5549028"/>
            <a:ext cx="356492" cy="343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DC1134-FCA3-D50D-8772-F90ECB739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8465" y="5223176"/>
            <a:ext cx="356492" cy="343469"/>
          </a:xfrm>
          <a:prstGeom prst="rect">
            <a:avLst/>
          </a:prstGeom>
        </p:spPr>
      </p:pic>
      <p:sp>
        <p:nvSpPr>
          <p:cNvPr id="35" name="ZoneTexte 33">
            <a:extLst>
              <a:ext uri="{FF2B5EF4-FFF2-40B4-BE49-F238E27FC236}">
                <a16:creationId xmlns:a16="http://schemas.microsoft.com/office/drawing/2014/main" id="{D9621077-158A-E6EE-BF9E-7B567719378E}"/>
              </a:ext>
            </a:extLst>
          </p:cNvPr>
          <p:cNvSpPr txBox="1"/>
          <p:nvPr/>
        </p:nvSpPr>
        <p:spPr>
          <a:xfrm>
            <a:off x="5094117" y="4956648"/>
            <a:ext cx="2273115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 </a:t>
            </a:r>
            <a:r>
              <a:rPr lang="en-US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mandats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CPPT 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 </a:t>
            </a:r>
            <a:r>
              <a:rPr lang="en-US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mandats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 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 </a:t>
            </a:r>
            <a:r>
              <a:rPr lang="en-US" sz="1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</a:t>
            </a:r>
            <a:r>
              <a:rPr lang="en-US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937FAB4-A3B1-3C05-2513-51ED0271B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724" y="4876883"/>
            <a:ext cx="399294" cy="3351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355567-B041-F82E-9D31-614F5D076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235" y="5212057"/>
            <a:ext cx="399294" cy="3351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1836C0E-F519-25F1-18D2-953952C79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724" y="5568252"/>
            <a:ext cx="399294" cy="3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30D6C18E-1BB3-7C42-9234-DC823E35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913" y="398402"/>
            <a:ext cx="1059487" cy="105948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C0192A6-5215-FDB0-AEE7-E65C5000A29B}"/>
              </a:ext>
            </a:extLst>
          </p:cNvPr>
          <p:cNvSpPr txBox="1">
            <a:spLocks/>
          </p:cNvSpPr>
          <p:nvPr/>
        </p:nvSpPr>
        <p:spPr>
          <a:xfrm>
            <a:off x="1556025" y="495324"/>
            <a:ext cx="10319497" cy="668003"/>
          </a:xfrm>
          <a:prstGeom prst="rect">
            <a:avLst/>
          </a:prstGeom>
        </p:spPr>
        <p:txBody>
          <a:bodyPr vert="horz" wrap="square" lIns="0" tIns="45720" rIns="3600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Braine – Relations </a:t>
            </a:r>
            <a:r>
              <a:rPr lang="en-GB" sz="36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sociales</a:t>
            </a:r>
            <a:r>
              <a:rPr lang="en-GB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structure du CE</a:t>
            </a:r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C210CC33-E770-4367-A334-561D4C661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8325" y="2785201"/>
            <a:ext cx="1354022" cy="1354022"/>
          </a:xfrm>
          <a:prstGeom prst="rect">
            <a:avLst/>
          </a:prstGeom>
        </p:spPr>
      </p:pic>
      <p:sp>
        <p:nvSpPr>
          <p:cNvPr id="14" name="TextBox 29">
            <a:extLst>
              <a:ext uri="{FF2B5EF4-FFF2-40B4-BE49-F238E27FC236}">
                <a16:creationId xmlns:a16="http://schemas.microsoft.com/office/drawing/2014/main" id="{AD166E3D-7F55-5854-E495-8926209D0CA9}"/>
              </a:ext>
            </a:extLst>
          </p:cNvPr>
          <p:cNvSpPr txBox="1"/>
          <p:nvPr/>
        </p:nvSpPr>
        <p:spPr>
          <a:xfrm>
            <a:off x="1370434" y="4751389"/>
            <a:ext cx="1354022" cy="51296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nl-BE" sz="2400" b="1" dirty="0">
                <a:solidFill>
                  <a:srgbClr val="71C5E8"/>
                </a:solidFill>
              </a:rPr>
              <a:t>2.300</a:t>
            </a:r>
          </a:p>
          <a:p>
            <a:pPr algn="ctr">
              <a:lnSpc>
                <a:spcPts val="2000"/>
              </a:lnSpc>
            </a:pPr>
            <a:r>
              <a:rPr lang="nl-BE" sz="2000" dirty="0">
                <a:solidFill>
                  <a:srgbClr val="71C5E8"/>
                </a:solidFill>
              </a:rPr>
              <a:t>employés</a:t>
            </a:r>
            <a:endParaRPr lang="en-BE" sz="2000" dirty="0">
              <a:solidFill>
                <a:srgbClr val="71C5E8"/>
              </a:solidFill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636C6406-880A-173E-B548-A9ECE8C23AE7}"/>
              </a:ext>
            </a:extLst>
          </p:cNvPr>
          <p:cNvSpPr/>
          <p:nvPr/>
        </p:nvSpPr>
        <p:spPr>
          <a:xfrm rot="5672664">
            <a:off x="1003736" y="2445607"/>
            <a:ext cx="2087418" cy="2043023"/>
          </a:xfrm>
          <a:prstGeom prst="blockArc">
            <a:avLst>
              <a:gd name="adj1" fmla="val 10921640"/>
              <a:gd name="adj2" fmla="val 3945569"/>
              <a:gd name="adj3" fmla="val 10223"/>
            </a:avLst>
          </a:prstGeom>
          <a:solidFill>
            <a:schemeClr val="accent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4CAF3BAC-E395-F45B-736B-C57572047652}"/>
              </a:ext>
            </a:extLst>
          </p:cNvPr>
          <p:cNvSpPr/>
          <p:nvPr/>
        </p:nvSpPr>
        <p:spPr>
          <a:xfrm rot="16649474">
            <a:off x="1025574" y="2412129"/>
            <a:ext cx="2094741" cy="2116913"/>
          </a:xfrm>
          <a:prstGeom prst="blockArc">
            <a:avLst>
              <a:gd name="adj1" fmla="val 14745025"/>
              <a:gd name="adj2" fmla="val 21293052"/>
              <a:gd name="adj3" fmla="val 10177"/>
            </a:avLst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AB14F47F-8343-A1B9-1697-6074CC47AC0A}"/>
              </a:ext>
            </a:extLst>
          </p:cNvPr>
          <p:cNvSpPr txBox="1"/>
          <p:nvPr/>
        </p:nvSpPr>
        <p:spPr>
          <a:xfrm>
            <a:off x="362913" y="2426128"/>
            <a:ext cx="852631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2"/>
                </a:solidFill>
              </a:rPr>
              <a:t>32%</a:t>
            </a:r>
          </a:p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2"/>
                </a:solidFill>
              </a:rPr>
              <a:t>employés</a:t>
            </a:r>
            <a:endParaRPr lang="en-BE" sz="1400" dirty="0">
              <a:solidFill>
                <a:schemeClr val="accent2"/>
              </a:solidFill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1B79ED6E-25AD-E60C-2CA9-43BA7E3F0C66}"/>
              </a:ext>
            </a:extLst>
          </p:cNvPr>
          <p:cNvSpPr txBox="1"/>
          <p:nvPr/>
        </p:nvSpPr>
        <p:spPr>
          <a:xfrm>
            <a:off x="3024249" y="3625576"/>
            <a:ext cx="852631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6"/>
                </a:solidFill>
              </a:rPr>
              <a:t>68%</a:t>
            </a:r>
          </a:p>
          <a:p>
            <a:pPr algn="ctr">
              <a:lnSpc>
                <a:spcPts val="1440"/>
              </a:lnSpc>
            </a:pPr>
            <a:r>
              <a:rPr lang="nl-BE" sz="1400" dirty="0" err="1">
                <a:solidFill>
                  <a:schemeClr val="accent6"/>
                </a:solidFill>
              </a:rPr>
              <a:t>cadres</a:t>
            </a:r>
            <a:endParaRPr lang="en-BE" sz="1400" dirty="0">
              <a:solidFill>
                <a:schemeClr val="accent6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47196C-665D-EF30-032D-6ECC087F6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588" y="1457889"/>
            <a:ext cx="2093118" cy="2093118"/>
          </a:xfrm>
          <a:prstGeom prst="rect">
            <a:avLst/>
          </a:prstGeom>
        </p:spPr>
      </p:pic>
      <p:sp>
        <p:nvSpPr>
          <p:cNvPr id="7" name="Ellipse 67">
            <a:extLst>
              <a:ext uri="{FF2B5EF4-FFF2-40B4-BE49-F238E27FC236}">
                <a16:creationId xmlns:a16="http://schemas.microsoft.com/office/drawing/2014/main" id="{706F46BA-B4DE-9BB0-05AF-076661884670}"/>
              </a:ext>
            </a:extLst>
          </p:cNvPr>
          <p:cNvSpPr/>
          <p:nvPr/>
        </p:nvSpPr>
        <p:spPr>
          <a:xfrm>
            <a:off x="7970335" y="3284824"/>
            <a:ext cx="560745" cy="560745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A8419-58C3-5E35-4BCA-731760950078}"/>
              </a:ext>
            </a:extLst>
          </p:cNvPr>
          <p:cNvSpPr txBox="1"/>
          <p:nvPr/>
        </p:nvSpPr>
        <p:spPr>
          <a:xfrm>
            <a:off x="7565731" y="3442085"/>
            <a:ext cx="1344633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" name="Ellipse 46">
            <a:extLst>
              <a:ext uri="{FF2B5EF4-FFF2-40B4-BE49-F238E27FC236}">
                <a16:creationId xmlns:a16="http://schemas.microsoft.com/office/drawing/2014/main" id="{09DD58A8-E46E-E4A3-C423-B8260BDF922F}"/>
              </a:ext>
            </a:extLst>
          </p:cNvPr>
          <p:cNvSpPr/>
          <p:nvPr/>
        </p:nvSpPr>
        <p:spPr>
          <a:xfrm>
            <a:off x="7262506" y="3237223"/>
            <a:ext cx="742605" cy="742606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28CB8-20F4-77C2-3F18-65C2D55620B1}"/>
              </a:ext>
            </a:extLst>
          </p:cNvPr>
          <p:cNvSpPr txBox="1"/>
          <p:nvPr/>
        </p:nvSpPr>
        <p:spPr>
          <a:xfrm>
            <a:off x="6952255" y="3457012"/>
            <a:ext cx="1344633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4198E281-D1C5-7A73-2A68-E283CE9D0650}"/>
              </a:ext>
            </a:extLst>
          </p:cNvPr>
          <p:cNvSpPr txBox="1"/>
          <p:nvPr/>
        </p:nvSpPr>
        <p:spPr>
          <a:xfrm>
            <a:off x="6344470" y="3896407"/>
            <a:ext cx="742605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b="1" dirty="0">
                <a:solidFill>
                  <a:schemeClr val="accent1"/>
                </a:solidFill>
              </a:rPr>
              <a:t>RP </a:t>
            </a:r>
            <a:r>
              <a:rPr lang="nl-BE" sz="1400" b="1" u="sng" dirty="0" err="1">
                <a:solidFill>
                  <a:schemeClr val="accent1"/>
                </a:solidFill>
              </a:rPr>
              <a:t>cadres</a:t>
            </a:r>
            <a:endParaRPr lang="en-BE" sz="1400" b="1" u="sng" dirty="0">
              <a:solidFill>
                <a:schemeClr val="accent1"/>
              </a:solidFill>
            </a:endParaRP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8012E33C-9F1C-233A-CBEB-9362B22D4BCD}"/>
              </a:ext>
            </a:extLst>
          </p:cNvPr>
          <p:cNvSpPr txBox="1"/>
          <p:nvPr/>
        </p:nvSpPr>
        <p:spPr>
          <a:xfrm>
            <a:off x="8576759" y="3896408"/>
            <a:ext cx="873409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b="1" dirty="0">
                <a:solidFill>
                  <a:schemeClr val="accent4"/>
                </a:solidFill>
              </a:rPr>
              <a:t>RP </a:t>
            </a:r>
            <a:r>
              <a:rPr lang="nl-BE" sz="1400" b="1" u="sng" dirty="0">
                <a:solidFill>
                  <a:schemeClr val="accent4"/>
                </a:solidFill>
              </a:rPr>
              <a:t>employés</a:t>
            </a:r>
            <a:endParaRPr lang="en-BE" sz="1400" b="1" u="sng" dirty="0">
              <a:solidFill>
                <a:schemeClr val="accent4"/>
              </a:solidFill>
            </a:endParaRPr>
          </a:p>
        </p:txBody>
      </p:sp>
      <p:sp>
        <p:nvSpPr>
          <p:cNvPr id="42" name="TextBox 33">
            <a:extLst>
              <a:ext uri="{FF2B5EF4-FFF2-40B4-BE49-F238E27FC236}">
                <a16:creationId xmlns:a16="http://schemas.microsoft.com/office/drawing/2014/main" id="{75BA375F-D3A9-C75B-C777-0E07231F4E36}"/>
              </a:ext>
            </a:extLst>
          </p:cNvPr>
          <p:cNvSpPr txBox="1"/>
          <p:nvPr/>
        </p:nvSpPr>
        <p:spPr>
          <a:xfrm>
            <a:off x="5670477" y="5011701"/>
            <a:ext cx="852631" cy="181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600" b="1" i="1" dirty="0" err="1">
                <a:solidFill>
                  <a:schemeClr val="accent1"/>
                </a:solidFill>
                <a:latin typeface="Aptos ExtraBold" panose="020B0604020202020204" pitchFamily="34" charset="0"/>
              </a:rPr>
              <a:t>CdC</a:t>
            </a:r>
            <a:endParaRPr lang="en-BE" sz="1400" b="1" i="1" dirty="0">
              <a:solidFill>
                <a:schemeClr val="accent1"/>
              </a:solidFill>
              <a:latin typeface="Aptos ExtraBold" panose="020B0604020202020204" pitchFamily="34" charset="0"/>
            </a:endParaRPr>
          </a:p>
        </p:txBody>
      </p:sp>
      <p:sp>
        <p:nvSpPr>
          <p:cNvPr id="43" name="Ellipse 46">
            <a:extLst>
              <a:ext uri="{FF2B5EF4-FFF2-40B4-BE49-F238E27FC236}">
                <a16:creationId xmlns:a16="http://schemas.microsoft.com/office/drawing/2014/main" id="{1683AB63-C62A-AD64-5C77-F6C2780CABC3}"/>
              </a:ext>
            </a:extLst>
          </p:cNvPr>
          <p:cNvSpPr/>
          <p:nvPr/>
        </p:nvSpPr>
        <p:spPr>
          <a:xfrm>
            <a:off x="5725489" y="4898243"/>
            <a:ext cx="742605" cy="371303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accent1"/>
              </a:solidFill>
            </a:endParaRPr>
          </a:p>
        </p:txBody>
      </p:sp>
      <p:pic>
        <p:nvPicPr>
          <p:cNvPr id="1028" name="Picture 4" descr="CNE Commerce-syndicat des travailleurs du commerce | Nivelles">
            <a:extLst>
              <a:ext uri="{FF2B5EF4-FFF2-40B4-BE49-F238E27FC236}">
                <a16:creationId xmlns:a16="http://schemas.microsoft.com/office/drawing/2014/main" id="{021A47E2-78BF-38CE-207B-FCBBDBEA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81" y="4813198"/>
            <a:ext cx="505603" cy="5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NE Commerce-syndicat des travailleurs du commerce | Nivelles">
            <a:extLst>
              <a:ext uri="{FF2B5EF4-FFF2-40B4-BE49-F238E27FC236}">
                <a16:creationId xmlns:a16="http://schemas.microsoft.com/office/drawing/2014/main" id="{1EA3E03A-D791-3F0F-092A-55854C4E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99" y="4831092"/>
            <a:ext cx="505603" cy="5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TCa - FGTB Mons-Borinage">
            <a:extLst>
              <a:ext uri="{FF2B5EF4-FFF2-40B4-BE49-F238E27FC236}">
                <a16:creationId xmlns:a16="http://schemas.microsoft.com/office/drawing/2014/main" id="{D0D89E14-D0A0-E720-4CAA-CFB989E2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58" y="4814455"/>
            <a:ext cx="578813" cy="5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33">
            <a:extLst>
              <a:ext uri="{FF2B5EF4-FFF2-40B4-BE49-F238E27FC236}">
                <a16:creationId xmlns:a16="http://schemas.microsoft.com/office/drawing/2014/main" id="{076924E7-44B0-322A-DB21-98CF90E010C6}"/>
              </a:ext>
            </a:extLst>
          </p:cNvPr>
          <p:cNvSpPr txBox="1"/>
          <p:nvPr/>
        </p:nvSpPr>
        <p:spPr>
          <a:xfrm>
            <a:off x="9458484" y="5486704"/>
            <a:ext cx="852631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6"/>
                </a:solidFill>
              </a:rPr>
              <a:t>2</a:t>
            </a:r>
          </a:p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6"/>
                </a:solidFill>
              </a:rPr>
              <a:t>RP</a:t>
            </a:r>
            <a:endParaRPr lang="en-BE" sz="1400" dirty="0">
              <a:solidFill>
                <a:schemeClr val="accent6"/>
              </a:solidFill>
            </a:endParaRPr>
          </a:p>
        </p:txBody>
      </p:sp>
      <p:sp>
        <p:nvSpPr>
          <p:cNvPr id="46" name="TextBox 33">
            <a:extLst>
              <a:ext uri="{FF2B5EF4-FFF2-40B4-BE49-F238E27FC236}">
                <a16:creationId xmlns:a16="http://schemas.microsoft.com/office/drawing/2014/main" id="{BD893E9A-14EE-002D-052B-ECA20E7E6209}"/>
              </a:ext>
            </a:extLst>
          </p:cNvPr>
          <p:cNvSpPr txBox="1"/>
          <p:nvPr/>
        </p:nvSpPr>
        <p:spPr>
          <a:xfrm>
            <a:off x="8619343" y="5486703"/>
            <a:ext cx="852631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2"/>
                </a:solidFill>
              </a:rPr>
              <a:t>2</a:t>
            </a:r>
          </a:p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2"/>
                </a:solidFill>
              </a:rPr>
              <a:t>RP</a:t>
            </a:r>
            <a:endParaRPr lang="en-BE" sz="1400" dirty="0">
              <a:solidFill>
                <a:schemeClr val="accent2"/>
              </a:solidFill>
            </a:endParaRPr>
          </a:p>
        </p:txBody>
      </p:sp>
      <p:sp>
        <p:nvSpPr>
          <p:cNvPr id="47" name="TextBox 33">
            <a:extLst>
              <a:ext uri="{FF2B5EF4-FFF2-40B4-BE49-F238E27FC236}">
                <a16:creationId xmlns:a16="http://schemas.microsoft.com/office/drawing/2014/main" id="{B9987F24-03E1-9BFD-4E3E-30B958C9E426}"/>
              </a:ext>
            </a:extLst>
          </p:cNvPr>
          <p:cNvSpPr txBox="1"/>
          <p:nvPr/>
        </p:nvSpPr>
        <p:spPr>
          <a:xfrm>
            <a:off x="6609066" y="5486702"/>
            <a:ext cx="852631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6"/>
                </a:solidFill>
              </a:rPr>
              <a:t>3</a:t>
            </a:r>
          </a:p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6"/>
                </a:solidFill>
              </a:rPr>
              <a:t>RP</a:t>
            </a:r>
            <a:endParaRPr lang="en-BE" sz="1400" dirty="0">
              <a:solidFill>
                <a:schemeClr val="accent6"/>
              </a:solidFill>
            </a:endParaRPr>
          </a:p>
        </p:txBody>
      </p:sp>
      <p:sp>
        <p:nvSpPr>
          <p:cNvPr id="48" name="TextBox 33">
            <a:extLst>
              <a:ext uri="{FF2B5EF4-FFF2-40B4-BE49-F238E27FC236}">
                <a16:creationId xmlns:a16="http://schemas.microsoft.com/office/drawing/2014/main" id="{B578EA69-C338-4631-B91B-929DEE65F867}"/>
              </a:ext>
            </a:extLst>
          </p:cNvPr>
          <p:cNvSpPr txBox="1"/>
          <p:nvPr/>
        </p:nvSpPr>
        <p:spPr>
          <a:xfrm>
            <a:off x="5669684" y="5486701"/>
            <a:ext cx="852631" cy="35907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1"/>
                </a:solidFill>
              </a:rPr>
              <a:t>5</a:t>
            </a:r>
          </a:p>
          <a:p>
            <a:pPr algn="ctr">
              <a:lnSpc>
                <a:spcPts val="1440"/>
              </a:lnSpc>
            </a:pPr>
            <a:r>
              <a:rPr lang="nl-BE" sz="1400" dirty="0">
                <a:solidFill>
                  <a:schemeClr val="accent1"/>
                </a:solidFill>
              </a:rPr>
              <a:t>RP</a:t>
            </a:r>
            <a:endParaRPr lang="en-B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372DE4-26F2-784B-A75F-5F37DC39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987" y="1666239"/>
            <a:ext cx="5114597" cy="867930"/>
          </a:xfrm>
        </p:spPr>
        <p:txBody>
          <a:bodyPr/>
          <a:lstStyle/>
          <a:p>
            <a:r>
              <a:rPr lang="fr-BE" dirty="0"/>
              <a:t>Les informations économiques et financières</a:t>
            </a:r>
            <a:endParaRPr lang="en-BE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DCAAE61-585D-6E43-A67B-C18E0EB99F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047" r="1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29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CB 2022">
  <a:themeElements>
    <a:clrScheme name="UCB 2022 NEW">
      <a:dk1>
        <a:srgbClr val="4B4F54"/>
      </a:dk1>
      <a:lt1>
        <a:srgbClr val="FFFFFF"/>
      </a:lt1>
      <a:dk2>
        <a:srgbClr val="4B4F54"/>
      </a:dk2>
      <a:lt2>
        <a:srgbClr val="D2D3D3"/>
      </a:lt2>
      <a:accent1>
        <a:srgbClr val="001489"/>
      </a:accent1>
      <a:accent2>
        <a:srgbClr val="F18070"/>
      </a:accent2>
      <a:accent3>
        <a:srgbClr val="FFC658"/>
      </a:accent3>
      <a:accent4>
        <a:srgbClr val="CBB9D5"/>
      </a:accent4>
      <a:accent5>
        <a:srgbClr val="71C5E8"/>
      </a:accent5>
      <a:accent6>
        <a:srgbClr val="6BCABA"/>
      </a:accent6>
      <a:hlink>
        <a:srgbClr val="001489"/>
      </a:hlink>
      <a:folHlink>
        <a:srgbClr val="4B4F54"/>
      </a:folHlink>
    </a:clrScheme>
    <a:fontScheme name="UCB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tlCol="0" anchor="ctr"/>
      <a:lstStyle>
        <a:defPPr algn="ctr">
          <a:defRPr sz="1400"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 cap="flat" cmpd="sng" algn="ctr">
          <a:solidFill>
            <a:srgbClr val="C5C5C5"/>
          </a:solidFill>
          <a:prstDash val="solid"/>
          <a:miter lim="800000"/>
          <a:headEnd type="oval" w="sm" len="sm"/>
          <a:tailEnd type="none" w="sm" len="sm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400" dirty="0" smtClean="0"/>
        </a:defPPr>
      </a:lstStyle>
    </a:txDef>
  </a:objectDefaults>
  <a:extraClrSchemeLst/>
  <a:custClrLst>
    <a:custClr name="Deep Salmon">
      <a:srgbClr val="A84544"/>
    </a:custClr>
    <a:custClr name="Deep Marigold">
      <a:srgbClr val="996017"/>
    </a:custClr>
    <a:custClr name="Deep Lavender">
      <a:srgbClr val="784E90"/>
    </a:custClr>
    <a:custClr name="Light Lavender">
      <a:srgbClr val="D3C0CD"/>
    </a:custClr>
    <a:custClr name="Deep Teal">
      <a:srgbClr val="005683"/>
    </a:custClr>
    <a:custClr name="Teal">
      <a:srgbClr val="387F97"/>
    </a:custClr>
  </a:custClrLst>
  <a:extLst>
    <a:ext uri="{05A4C25C-085E-4340-85A3-A5531E510DB2}">
      <thm15:themeFamily xmlns:thm15="http://schemas.microsoft.com/office/thememl/2012/main" name="UCB 2022 SEC" id="{E7B15826-9F4C-634D-B0C4-B0724AD11FC4}" vid="{8D68490C-710D-484F-91C8-F467E60C01C4}"/>
    </a:ext>
  </a:extLst>
</a:theme>
</file>

<file path=ppt/theme/theme2.xml><?xml version="1.0" encoding="utf-8"?>
<a:theme xmlns:a="http://schemas.openxmlformats.org/drawingml/2006/main" name="Office Theme">
  <a:themeElements>
    <a:clrScheme name="UCB 2022">
      <a:dk1>
        <a:srgbClr val="4B4F54"/>
      </a:dk1>
      <a:lt1>
        <a:srgbClr val="FFFFFF"/>
      </a:lt1>
      <a:dk2>
        <a:srgbClr val="4B4F54"/>
      </a:dk2>
      <a:lt2>
        <a:srgbClr val="CFD3D3"/>
      </a:lt2>
      <a:accent1>
        <a:srgbClr val="001489"/>
      </a:accent1>
      <a:accent2>
        <a:srgbClr val="F07F7F"/>
      </a:accent2>
      <a:accent3>
        <a:srgbClr val="FFC557"/>
      </a:accent3>
      <a:accent4>
        <a:srgbClr val="D3C0CC"/>
      </a:accent4>
      <a:accent5>
        <a:srgbClr val="71C5E8"/>
      </a:accent5>
      <a:accent6>
        <a:srgbClr val="6BCABA"/>
      </a:accent6>
      <a:hlink>
        <a:srgbClr val="001489"/>
      </a:hlink>
      <a:folHlink>
        <a:srgbClr val="3F4443"/>
      </a:folHlink>
    </a:clrScheme>
    <a:fontScheme name="UCB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UCB 2022">
      <a:dk1>
        <a:srgbClr val="4B4F54"/>
      </a:dk1>
      <a:lt1>
        <a:srgbClr val="FFFFFF"/>
      </a:lt1>
      <a:dk2>
        <a:srgbClr val="4B4F54"/>
      </a:dk2>
      <a:lt2>
        <a:srgbClr val="CFD3D3"/>
      </a:lt2>
      <a:accent1>
        <a:srgbClr val="001489"/>
      </a:accent1>
      <a:accent2>
        <a:srgbClr val="F07F7F"/>
      </a:accent2>
      <a:accent3>
        <a:srgbClr val="FFC557"/>
      </a:accent3>
      <a:accent4>
        <a:srgbClr val="D3C0CC"/>
      </a:accent4>
      <a:accent5>
        <a:srgbClr val="71C5E8"/>
      </a:accent5>
      <a:accent6>
        <a:srgbClr val="6BCABA"/>
      </a:accent6>
      <a:hlink>
        <a:srgbClr val="001489"/>
      </a:hlink>
      <a:folHlink>
        <a:srgbClr val="3F4443"/>
      </a:folHlink>
    </a:clrScheme>
    <a:fontScheme name="UCB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080ce30-d5ea-40e8-a48f-b77958a33e4e" xsi:nil="true"/>
    <SharedWithUsers xmlns="b2b46c2d-2532-4c64-80b8-0a98fe187b0d">
      <UserInfo>
        <DisplayName>Henriksson Maria Kristina</DisplayName>
        <AccountId>71</AccountId>
        <AccountType/>
      </UserInfo>
      <UserInfo>
        <DisplayName>Desmecht Charline</DisplayName>
        <AccountId>28</AccountId>
        <AccountType/>
      </UserInfo>
      <UserInfo>
        <DisplayName>Schots Laurent</DisplayName>
        <AccountId>13</AccountId>
        <AccountType/>
      </UserInfo>
      <UserInfo>
        <DisplayName>Devos Emmanuel</DisplayName>
        <AccountId>74</AccountId>
        <AccountType/>
      </UserInfo>
      <UserInfo>
        <DisplayName>Cutolo Salvatore</DisplayName>
        <AccountId>75</AccountId>
        <AccountType/>
      </UserInfo>
    </SharedWithUsers>
    <lcf76f155ced4ddcb4097134ff3c332f xmlns="55bec293-a84a-45ce-b595-1cd012aaec1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ACAA7A59BD6D45ACBB1C9B14A2B18C" ma:contentTypeVersion="16" ma:contentTypeDescription="Crée un document." ma:contentTypeScope="" ma:versionID="4295490179cf5c68dd2babd934d0851e">
  <xsd:schema xmlns:xsd="http://www.w3.org/2001/XMLSchema" xmlns:xs="http://www.w3.org/2001/XMLSchema" xmlns:p="http://schemas.microsoft.com/office/2006/metadata/properties" xmlns:ns2="55bec293-a84a-45ce-b595-1cd012aaec11" xmlns:ns3="b2b46c2d-2532-4c64-80b8-0a98fe187b0d" xmlns:ns4="8080ce30-d5ea-40e8-a48f-b77958a33e4e" targetNamespace="http://schemas.microsoft.com/office/2006/metadata/properties" ma:root="true" ma:fieldsID="2d2508fc65454869cbcf8515db511d7e" ns2:_="" ns3:_="" ns4:_="">
    <xsd:import namespace="55bec293-a84a-45ce-b595-1cd012aaec11"/>
    <xsd:import namespace="b2b46c2d-2532-4c64-80b8-0a98fe187b0d"/>
    <xsd:import namespace="8080ce30-d5ea-40e8-a48f-b77958a33e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ec293-a84a-45ce-b595-1cd012aaec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e4e357e4-ce8a-48c6-84e1-cad21dadd5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b46c2d-2532-4c64-80b8-0a98fe187b0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0ce30-d5ea-40e8-a48f-b77958a33e4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b76af4c-0b37-4c83-ac00-7dd7df85451a}" ma:internalName="TaxCatchAll" ma:showField="CatchAllData" ma:web="b2b46c2d-2532-4c64-80b8-0a98fe187b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9CDE0-FB74-44A0-906C-14C39C973ABE}">
  <ds:schemaRefs>
    <ds:schemaRef ds:uri="http://purl.org/dc/dcmitype/"/>
    <ds:schemaRef ds:uri="http://www.w3.org/XML/1998/namespace"/>
    <ds:schemaRef ds:uri="55bec293-a84a-45ce-b595-1cd012aaec11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b2b46c2d-2532-4c64-80b8-0a98fe187b0d"/>
    <ds:schemaRef ds:uri="http://schemas.openxmlformats.org/package/2006/metadata/core-properties"/>
    <ds:schemaRef ds:uri="8080ce30-d5ea-40e8-a48f-b77958a33e4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57219B5-F0FD-42D3-9680-CBED8AAA44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EEBD2F-8754-4063-9793-0A7794056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bec293-a84a-45ce-b595-1cd012aaec11"/>
    <ds:schemaRef ds:uri="b2b46c2d-2532-4c64-80b8-0a98fe187b0d"/>
    <ds:schemaRef ds:uri="8080ce30-d5ea-40e8-a48f-b77958a33e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UCB 2022 SEC</Template>
  <TotalTime>0</TotalTime>
  <Words>1413</Words>
  <Application>Microsoft Office PowerPoint</Application>
  <PresentationFormat>Breedbeeld</PresentationFormat>
  <Paragraphs>253</Paragraphs>
  <Slides>20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6" baseType="lpstr">
      <vt:lpstr>Aptos ExtraBold</vt:lpstr>
      <vt:lpstr>Arial</vt:lpstr>
      <vt:lpstr>Calibri</vt:lpstr>
      <vt:lpstr>Tahoma</vt:lpstr>
      <vt:lpstr>Wingdings</vt:lpstr>
      <vt:lpstr>UCB 2022</vt:lpstr>
      <vt:lpstr>Informations économiques et financières   Témoignage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Braine</vt:lpstr>
      <vt:lpstr>PowerPoint-presentatie</vt:lpstr>
      <vt:lpstr>Les informations économiques et financières</vt:lpstr>
      <vt:lpstr>PowerPoint-presentatie</vt:lpstr>
      <vt:lpstr>PowerPoint-presentatie</vt:lpstr>
      <vt:lpstr>PowerPoint-presentatie</vt:lpstr>
      <vt:lpstr>La directive CSDR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Merci!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Van Laer</dc:creator>
  <cp:lastModifiedBy>BARBE Iris</cp:lastModifiedBy>
  <cp:revision>1</cp:revision>
  <dcterms:created xsi:type="dcterms:W3CDTF">2021-11-24T13:23:01Z</dcterms:created>
  <dcterms:modified xsi:type="dcterms:W3CDTF">2024-01-26T14:24:05Z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0x0101000AACAA7A59BD6D45ACBB1C9B14A2B18C</vt:lpwstr>
  </property>
  <property fmtid="{D5CDD505-2E9C-101B-9397-08002B2CF9AE}" pid="3" name="MediaServiceImageTags">
    <vt:lpwstr/>
  </property>
</Properties>
</file>